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13"/>
  </p:notesMasterIdLst>
  <p:handoutMasterIdLst>
    <p:handoutMasterId r:id="rId14"/>
  </p:handoutMasterIdLst>
  <p:sldIdLst>
    <p:sldId id="308" r:id="rId2"/>
    <p:sldId id="301" r:id="rId3"/>
    <p:sldId id="302" r:id="rId4"/>
    <p:sldId id="303" r:id="rId5"/>
    <p:sldId id="304" r:id="rId6"/>
    <p:sldId id="277" r:id="rId7"/>
    <p:sldId id="280" r:id="rId8"/>
    <p:sldId id="305" r:id="rId9"/>
    <p:sldId id="306" r:id="rId10"/>
    <p:sldId id="307" r:id="rId11"/>
    <p:sldId id="282" r:id="rId12"/>
  </p:sldIdLst>
  <p:sldSz cx="7559675" cy="10691813"/>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E8F"/>
    <a:srgbClr val="008080"/>
    <a:srgbClr val="006699"/>
    <a:srgbClr val="FF6600"/>
    <a:srgbClr val="000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182" autoAdjust="0"/>
  </p:normalViewPr>
  <p:slideViewPr>
    <p:cSldViewPr snapToGrid="0">
      <p:cViewPr varScale="1">
        <p:scale>
          <a:sx n="75" d="100"/>
          <a:sy n="75" d="100"/>
        </p:scale>
        <p:origin x="2814" y="78"/>
      </p:cViewPr>
      <p:guideLst>
        <p:guide orient="horz" pos="3368"/>
        <p:guide pos="2381"/>
      </p:guideLst>
    </p:cSldViewPr>
  </p:slideViewPr>
  <p:notesTextViewPr>
    <p:cViewPr>
      <p:scale>
        <a:sx n="1" d="1"/>
        <a:sy n="1" d="1"/>
      </p:scale>
      <p:origin x="0" y="0"/>
    </p:cViewPr>
  </p:notesTextViewPr>
  <p:notesViewPr>
    <p:cSldViewPr snapToGrid="0">
      <p:cViewPr varScale="1">
        <p:scale>
          <a:sx n="54" d="100"/>
          <a:sy n="54" d="100"/>
        </p:scale>
        <p:origin x="1931"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lbridot\Desktop\Exemples\Dynamic%20Surface%20Tens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lbridot\Desktop\Exemples\Dynamic%20Surface%20Tens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43102715563073"/>
          <c:y val="7.9692956785538671E-2"/>
          <c:w val="0.73851505071520129"/>
          <c:h val="0.6917565422954538"/>
        </c:manualLayout>
      </c:layout>
      <c:scatterChart>
        <c:scatterStyle val="lineMarker"/>
        <c:varyColors val="0"/>
        <c:ser>
          <c:idx val="0"/>
          <c:order val="0"/>
          <c:spPr>
            <a:ln w="25400" cap="rnd">
              <a:noFill/>
              <a:round/>
            </a:ln>
            <a:effectLst/>
          </c:spPr>
          <c:marker>
            <c:symbol val="circle"/>
            <c:size val="5"/>
            <c:spPr>
              <a:solidFill>
                <a:schemeClr val="bg1"/>
              </a:solidFill>
              <a:ln w="9525">
                <a:solidFill>
                  <a:srgbClr val="145B83"/>
                </a:solidFill>
              </a:ln>
              <a:effectLst/>
            </c:spPr>
          </c:marker>
          <c:xVal>
            <c:numRef>
              <c:f>Feuil1!$A$4:$A$5540</c:f>
              <c:numCache>
                <c:formatCode>General</c:formatCode>
                <c:ptCount val="5537"/>
                <c:pt idx="0">
                  <c:v>3.0000000000000001E-3</c:v>
                </c:pt>
                <c:pt idx="1">
                  <c:v>0.123</c:v>
                </c:pt>
                <c:pt idx="2">
                  <c:v>0.214</c:v>
                </c:pt>
                <c:pt idx="3">
                  <c:v>0.29599999999999999</c:v>
                </c:pt>
                <c:pt idx="4">
                  <c:v>0.39100000000000001</c:v>
                </c:pt>
                <c:pt idx="5">
                  <c:v>0.48</c:v>
                </c:pt>
                <c:pt idx="6">
                  <c:v>0.57799999999999996</c:v>
                </c:pt>
                <c:pt idx="7">
                  <c:v>0.65600000000000003</c:v>
                </c:pt>
                <c:pt idx="8">
                  <c:v>0.749</c:v>
                </c:pt>
                <c:pt idx="9">
                  <c:v>0.83699999999999997</c:v>
                </c:pt>
                <c:pt idx="10">
                  <c:v>0.92600000000000005</c:v>
                </c:pt>
                <c:pt idx="11">
                  <c:v>1.02</c:v>
                </c:pt>
                <c:pt idx="12">
                  <c:v>1.1040000000000001</c:v>
                </c:pt>
                <c:pt idx="13">
                  <c:v>1.194</c:v>
                </c:pt>
                <c:pt idx="14">
                  <c:v>1.2909999999999999</c:v>
                </c:pt>
                <c:pt idx="15">
                  <c:v>1.4079999999999999</c:v>
                </c:pt>
                <c:pt idx="16">
                  <c:v>1.504</c:v>
                </c:pt>
                <c:pt idx="17">
                  <c:v>1.6020000000000001</c:v>
                </c:pt>
                <c:pt idx="18">
                  <c:v>1.6970000000000001</c:v>
                </c:pt>
                <c:pt idx="19">
                  <c:v>1.784</c:v>
                </c:pt>
                <c:pt idx="20">
                  <c:v>1.88</c:v>
                </c:pt>
                <c:pt idx="21">
                  <c:v>1.9850000000000001</c:v>
                </c:pt>
                <c:pt idx="22">
                  <c:v>2.0609999999999999</c:v>
                </c:pt>
                <c:pt idx="23">
                  <c:v>2.149</c:v>
                </c:pt>
                <c:pt idx="24">
                  <c:v>2.2389999999999999</c:v>
                </c:pt>
                <c:pt idx="25">
                  <c:v>2.3260000000000001</c:v>
                </c:pt>
                <c:pt idx="26">
                  <c:v>2.419</c:v>
                </c:pt>
                <c:pt idx="27">
                  <c:v>2.5019999999999998</c:v>
                </c:pt>
                <c:pt idx="28">
                  <c:v>2.5779999999999998</c:v>
                </c:pt>
                <c:pt idx="29">
                  <c:v>2.6749999999999998</c:v>
                </c:pt>
                <c:pt idx="30">
                  <c:v>2.7730000000000001</c:v>
                </c:pt>
                <c:pt idx="31">
                  <c:v>2.8559999999999999</c:v>
                </c:pt>
                <c:pt idx="32">
                  <c:v>2.9710000000000001</c:v>
                </c:pt>
                <c:pt idx="33">
                  <c:v>3.0539999999999998</c:v>
                </c:pt>
                <c:pt idx="34">
                  <c:v>3.1440000000000001</c:v>
                </c:pt>
                <c:pt idx="35">
                  <c:v>3.242</c:v>
                </c:pt>
                <c:pt idx="36">
                  <c:v>3.335</c:v>
                </c:pt>
                <c:pt idx="37">
                  <c:v>3.4239999999999999</c:v>
                </c:pt>
                <c:pt idx="38">
                  <c:v>3.51</c:v>
                </c:pt>
                <c:pt idx="39">
                  <c:v>3.6030000000000002</c:v>
                </c:pt>
                <c:pt idx="40">
                  <c:v>3.7040000000000002</c:v>
                </c:pt>
                <c:pt idx="41">
                  <c:v>3.798</c:v>
                </c:pt>
                <c:pt idx="42">
                  <c:v>3.8860000000000001</c:v>
                </c:pt>
                <c:pt idx="43">
                  <c:v>3.9830000000000001</c:v>
                </c:pt>
                <c:pt idx="44">
                  <c:v>4.0679999999999996</c:v>
                </c:pt>
                <c:pt idx="45">
                  <c:v>4.157</c:v>
                </c:pt>
                <c:pt idx="46">
                  <c:v>4.2329999999999997</c:v>
                </c:pt>
                <c:pt idx="47">
                  <c:v>4.3150000000000004</c:v>
                </c:pt>
                <c:pt idx="48">
                  <c:v>4.3959999999999999</c:v>
                </c:pt>
                <c:pt idx="49">
                  <c:v>4.4930000000000003</c:v>
                </c:pt>
                <c:pt idx="50">
                  <c:v>4.5830000000000002</c:v>
                </c:pt>
                <c:pt idx="51">
                  <c:v>4.6760000000000002</c:v>
                </c:pt>
                <c:pt idx="52">
                  <c:v>4.7519999999999998</c:v>
                </c:pt>
                <c:pt idx="53">
                  <c:v>4.8289999999999997</c:v>
                </c:pt>
                <c:pt idx="54">
                  <c:v>4.9210000000000003</c:v>
                </c:pt>
                <c:pt idx="55">
                  <c:v>5.016</c:v>
                </c:pt>
                <c:pt idx="56">
                  <c:v>5.109</c:v>
                </c:pt>
                <c:pt idx="57">
                  <c:v>5.1989999999999998</c:v>
                </c:pt>
                <c:pt idx="58">
                  <c:v>5.3019999999999996</c:v>
                </c:pt>
                <c:pt idx="59">
                  <c:v>5.3949999999999996</c:v>
                </c:pt>
                <c:pt idx="60">
                  <c:v>5.4710000000000001</c:v>
                </c:pt>
                <c:pt idx="61">
                  <c:v>5.5629999999999997</c:v>
                </c:pt>
                <c:pt idx="62">
                  <c:v>5.6509999999999998</c:v>
                </c:pt>
                <c:pt idx="63">
                  <c:v>5.7380000000000004</c:v>
                </c:pt>
                <c:pt idx="64">
                  <c:v>5.8310000000000004</c:v>
                </c:pt>
                <c:pt idx="65">
                  <c:v>5.92</c:v>
                </c:pt>
                <c:pt idx="66">
                  <c:v>6.0170000000000003</c:v>
                </c:pt>
                <c:pt idx="67">
                  <c:v>6.1020000000000003</c:v>
                </c:pt>
                <c:pt idx="68">
                  <c:v>6.1760000000000002</c:v>
                </c:pt>
                <c:pt idx="69">
                  <c:v>6.2610000000000001</c:v>
                </c:pt>
                <c:pt idx="70">
                  <c:v>6.3460000000000001</c:v>
                </c:pt>
                <c:pt idx="71">
                  <c:v>6.4429999999999996</c:v>
                </c:pt>
                <c:pt idx="72">
                  <c:v>6.52</c:v>
                </c:pt>
                <c:pt idx="73">
                  <c:v>6.6159999999999997</c:v>
                </c:pt>
                <c:pt idx="74">
                  <c:v>6.71</c:v>
                </c:pt>
                <c:pt idx="75">
                  <c:v>6.7969999999999997</c:v>
                </c:pt>
                <c:pt idx="76">
                  <c:v>6.8810000000000002</c:v>
                </c:pt>
                <c:pt idx="77">
                  <c:v>6.9539999999999997</c:v>
                </c:pt>
                <c:pt idx="78">
                  <c:v>7.0570000000000004</c:v>
                </c:pt>
                <c:pt idx="79">
                  <c:v>7.1429999999999998</c:v>
                </c:pt>
                <c:pt idx="80">
                  <c:v>7.2240000000000002</c:v>
                </c:pt>
                <c:pt idx="81">
                  <c:v>7.3209999999999997</c:v>
                </c:pt>
                <c:pt idx="82">
                  <c:v>7.415</c:v>
                </c:pt>
                <c:pt idx="83">
                  <c:v>7.4960000000000004</c:v>
                </c:pt>
                <c:pt idx="84">
                  <c:v>7.5869999999999997</c:v>
                </c:pt>
                <c:pt idx="85">
                  <c:v>7.6859999999999999</c:v>
                </c:pt>
                <c:pt idx="86">
                  <c:v>7.7770000000000001</c:v>
                </c:pt>
                <c:pt idx="87">
                  <c:v>7.8689999999999998</c:v>
                </c:pt>
                <c:pt idx="88">
                  <c:v>7.9690000000000003</c:v>
                </c:pt>
                <c:pt idx="89">
                  <c:v>8.0589999999999993</c:v>
                </c:pt>
                <c:pt idx="90">
                  <c:v>8.1430000000000007</c:v>
                </c:pt>
                <c:pt idx="91">
                  <c:v>8.2309999999999999</c:v>
                </c:pt>
                <c:pt idx="92">
                  <c:v>8.3290000000000006</c:v>
                </c:pt>
                <c:pt idx="93">
                  <c:v>8.4260000000000002</c:v>
                </c:pt>
                <c:pt idx="94">
                  <c:v>8.5150000000000006</c:v>
                </c:pt>
                <c:pt idx="95">
                  <c:v>8.6110000000000007</c:v>
                </c:pt>
                <c:pt idx="96">
                  <c:v>8.7100000000000009</c:v>
                </c:pt>
                <c:pt idx="97">
                  <c:v>8.7929999999999993</c:v>
                </c:pt>
                <c:pt idx="98">
                  <c:v>8.8870000000000005</c:v>
                </c:pt>
                <c:pt idx="99">
                  <c:v>8.9659999999999993</c:v>
                </c:pt>
                <c:pt idx="100">
                  <c:v>9.0419999999999998</c:v>
                </c:pt>
                <c:pt idx="101">
                  <c:v>9.1189999999999998</c:v>
                </c:pt>
                <c:pt idx="102">
                  <c:v>9.2059999999999995</c:v>
                </c:pt>
                <c:pt idx="103">
                  <c:v>9.3010000000000002</c:v>
                </c:pt>
                <c:pt idx="104">
                  <c:v>9.3829999999999991</c:v>
                </c:pt>
                <c:pt idx="105">
                  <c:v>9.4730000000000008</c:v>
                </c:pt>
                <c:pt idx="106">
                  <c:v>9.5609999999999999</c:v>
                </c:pt>
                <c:pt idx="107">
                  <c:v>9.6440000000000001</c:v>
                </c:pt>
                <c:pt idx="108">
                  <c:v>9.7379999999999995</c:v>
                </c:pt>
                <c:pt idx="109">
                  <c:v>9.827</c:v>
                </c:pt>
                <c:pt idx="110">
                  <c:v>9.9269999999999996</c:v>
                </c:pt>
                <c:pt idx="111">
                  <c:v>10.013</c:v>
                </c:pt>
                <c:pt idx="112">
                  <c:v>10.102</c:v>
                </c:pt>
                <c:pt idx="113">
                  <c:v>10.19</c:v>
                </c:pt>
                <c:pt idx="114">
                  <c:v>10.27</c:v>
                </c:pt>
                <c:pt idx="115">
                  <c:v>10.36</c:v>
                </c:pt>
                <c:pt idx="116">
                  <c:v>10.436</c:v>
                </c:pt>
                <c:pt idx="117">
                  <c:v>10.532999999999999</c:v>
                </c:pt>
                <c:pt idx="118">
                  <c:v>10.631</c:v>
                </c:pt>
                <c:pt idx="119">
                  <c:v>10.726000000000001</c:v>
                </c:pt>
                <c:pt idx="120">
                  <c:v>10.805999999999999</c:v>
                </c:pt>
                <c:pt idx="121">
                  <c:v>10.895</c:v>
                </c:pt>
                <c:pt idx="122">
                  <c:v>10.978</c:v>
                </c:pt>
                <c:pt idx="123">
                  <c:v>11.064</c:v>
                </c:pt>
                <c:pt idx="124">
                  <c:v>11.151999999999999</c:v>
                </c:pt>
                <c:pt idx="125">
                  <c:v>11.247999999999999</c:v>
                </c:pt>
                <c:pt idx="126">
                  <c:v>11.343999999999999</c:v>
                </c:pt>
                <c:pt idx="127">
                  <c:v>11.426</c:v>
                </c:pt>
                <c:pt idx="128">
                  <c:v>11.523999999999999</c:v>
                </c:pt>
                <c:pt idx="129">
                  <c:v>11.617000000000001</c:v>
                </c:pt>
                <c:pt idx="130">
                  <c:v>11.707000000000001</c:v>
                </c:pt>
                <c:pt idx="131">
                  <c:v>11.803000000000001</c:v>
                </c:pt>
                <c:pt idx="132">
                  <c:v>11.9</c:v>
                </c:pt>
                <c:pt idx="133">
                  <c:v>11.997999999999999</c:v>
                </c:pt>
                <c:pt idx="134">
                  <c:v>12.089</c:v>
                </c:pt>
                <c:pt idx="135">
                  <c:v>12.182</c:v>
                </c:pt>
                <c:pt idx="136">
                  <c:v>12.275</c:v>
                </c:pt>
                <c:pt idx="137">
                  <c:v>12.366</c:v>
                </c:pt>
                <c:pt idx="138">
                  <c:v>12.456</c:v>
                </c:pt>
                <c:pt idx="139">
                  <c:v>12.547000000000001</c:v>
                </c:pt>
                <c:pt idx="140">
                  <c:v>12.634</c:v>
                </c:pt>
                <c:pt idx="141">
                  <c:v>12.724</c:v>
                </c:pt>
                <c:pt idx="142">
                  <c:v>12.805999999999999</c:v>
                </c:pt>
                <c:pt idx="143">
                  <c:v>12.881</c:v>
                </c:pt>
                <c:pt idx="144">
                  <c:v>12.965999999999999</c:v>
                </c:pt>
                <c:pt idx="145">
                  <c:v>13.064</c:v>
                </c:pt>
                <c:pt idx="146">
                  <c:v>13.154999999999999</c:v>
                </c:pt>
                <c:pt idx="147">
                  <c:v>13.247</c:v>
                </c:pt>
                <c:pt idx="148">
                  <c:v>13.340999999999999</c:v>
                </c:pt>
                <c:pt idx="149">
                  <c:v>13.417999999999999</c:v>
                </c:pt>
                <c:pt idx="150">
                  <c:v>13.516999999999999</c:v>
                </c:pt>
                <c:pt idx="151">
                  <c:v>13.599</c:v>
                </c:pt>
                <c:pt idx="152">
                  <c:v>13.689</c:v>
                </c:pt>
                <c:pt idx="153">
                  <c:v>13.782</c:v>
                </c:pt>
                <c:pt idx="154">
                  <c:v>13.859</c:v>
                </c:pt>
                <c:pt idx="155">
                  <c:v>13.943</c:v>
                </c:pt>
                <c:pt idx="156">
                  <c:v>14.042999999999999</c:v>
                </c:pt>
                <c:pt idx="157">
                  <c:v>14.135</c:v>
                </c:pt>
                <c:pt idx="158">
                  <c:v>14.226000000000001</c:v>
                </c:pt>
                <c:pt idx="159">
                  <c:v>14.326000000000001</c:v>
                </c:pt>
                <c:pt idx="160">
                  <c:v>14.417</c:v>
                </c:pt>
                <c:pt idx="161">
                  <c:v>14.503</c:v>
                </c:pt>
                <c:pt idx="162">
                  <c:v>14.584</c:v>
                </c:pt>
                <c:pt idx="163">
                  <c:v>14.677</c:v>
                </c:pt>
                <c:pt idx="164">
                  <c:v>14.762</c:v>
                </c:pt>
                <c:pt idx="165">
                  <c:v>14.839</c:v>
                </c:pt>
                <c:pt idx="166">
                  <c:v>14.927</c:v>
                </c:pt>
                <c:pt idx="167">
                  <c:v>15.013</c:v>
                </c:pt>
                <c:pt idx="168">
                  <c:v>15.124000000000001</c:v>
                </c:pt>
                <c:pt idx="169">
                  <c:v>15.208</c:v>
                </c:pt>
                <c:pt idx="170">
                  <c:v>15.295999999999999</c:v>
                </c:pt>
                <c:pt idx="171">
                  <c:v>15.387</c:v>
                </c:pt>
                <c:pt idx="172">
                  <c:v>15.474</c:v>
                </c:pt>
                <c:pt idx="173">
                  <c:v>15.557</c:v>
                </c:pt>
                <c:pt idx="174">
                  <c:v>15.648</c:v>
                </c:pt>
                <c:pt idx="175">
                  <c:v>15.75</c:v>
                </c:pt>
                <c:pt idx="176">
                  <c:v>15.848000000000001</c:v>
                </c:pt>
                <c:pt idx="177">
                  <c:v>15.923999999999999</c:v>
                </c:pt>
                <c:pt idx="178">
                  <c:v>16.036999999999999</c:v>
                </c:pt>
                <c:pt idx="179">
                  <c:v>16.132999999999999</c:v>
                </c:pt>
                <c:pt idx="180">
                  <c:v>16.225999999999999</c:v>
                </c:pt>
                <c:pt idx="181">
                  <c:v>16.317</c:v>
                </c:pt>
                <c:pt idx="182">
                  <c:v>16.404</c:v>
                </c:pt>
                <c:pt idx="183">
                  <c:v>16.492000000000001</c:v>
                </c:pt>
                <c:pt idx="184">
                  <c:v>16.585999999999999</c:v>
                </c:pt>
                <c:pt idx="185">
                  <c:v>16.675999999999998</c:v>
                </c:pt>
                <c:pt idx="186">
                  <c:v>16.760000000000002</c:v>
                </c:pt>
                <c:pt idx="187">
                  <c:v>16.841000000000001</c:v>
                </c:pt>
                <c:pt idx="188">
                  <c:v>16.920999999999999</c:v>
                </c:pt>
                <c:pt idx="189">
                  <c:v>17.015000000000001</c:v>
                </c:pt>
                <c:pt idx="190">
                  <c:v>17.103999999999999</c:v>
                </c:pt>
                <c:pt idx="191">
                  <c:v>17.181000000000001</c:v>
                </c:pt>
                <c:pt idx="192">
                  <c:v>17.268000000000001</c:v>
                </c:pt>
                <c:pt idx="193">
                  <c:v>17.358000000000001</c:v>
                </c:pt>
                <c:pt idx="194">
                  <c:v>17.449000000000002</c:v>
                </c:pt>
                <c:pt idx="195">
                  <c:v>17.533000000000001</c:v>
                </c:pt>
                <c:pt idx="196">
                  <c:v>17.613</c:v>
                </c:pt>
                <c:pt idx="197">
                  <c:v>17.707999999999998</c:v>
                </c:pt>
                <c:pt idx="198">
                  <c:v>17.794</c:v>
                </c:pt>
                <c:pt idx="199">
                  <c:v>17.882999999999999</c:v>
                </c:pt>
                <c:pt idx="200">
                  <c:v>17.969000000000001</c:v>
                </c:pt>
                <c:pt idx="201">
                  <c:v>18.059000000000001</c:v>
                </c:pt>
                <c:pt idx="202">
                  <c:v>18.158000000000001</c:v>
                </c:pt>
                <c:pt idx="203">
                  <c:v>18.245000000000001</c:v>
                </c:pt>
                <c:pt idx="204">
                  <c:v>18.344000000000001</c:v>
                </c:pt>
                <c:pt idx="205">
                  <c:v>18.436</c:v>
                </c:pt>
                <c:pt idx="206">
                  <c:v>18.515000000000001</c:v>
                </c:pt>
                <c:pt idx="207">
                  <c:v>18.605</c:v>
                </c:pt>
                <c:pt idx="208">
                  <c:v>18.681999999999999</c:v>
                </c:pt>
                <c:pt idx="209">
                  <c:v>18.77</c:v>
                </c:pt>
                <c:pt idx="210">
                  <c:v>18.861000000000001</c:v>
                </c:pt>
                <c:pt idx="211">
                  <c:v>18.940999999999999</c:v>
                </c:pt>
                <c:pt idx="212">
                  <c:v>19.03</c:v>
                </c:pt>
                <c:pt idx="213">
                  <c:v>19.120999999999999</c:v>
                </c:pt>
                <c:pt idx="214">
                  <c:v>19.236000000000001</c:v>
                </c:pt>
                <c:pt idx="215">
                  <c:v>19.327000000000002</c:v>
                </c:pt>
                <c:pt idx="216">
                  <c:v>19.422999999999998</c:v>
                </c:pt>
                <c:pt idx="217">
                  <c:v>19.527000000000001</c:v>
                </c:pt>
                <c:pt idx="218">
                  <c:v>19.619</c:v>
                </c:pt>
                <c:pt idx="219">
                  <c:v>19.706</c:v>
                </c:pt>
                <c:pt idx="220">
                  <c:v>19.8</c:v>
                </c:pt>
                <c:pt idx="221">
                  <c:v>19.888999999999999</c:v>
                </c:pt>
                <c:pt idx="222">
                  <c:v>19.977</c:v>
                </c:pt>
                <c:pt idx="223">
                  <c:v>20.056000000000001</c:v>
                </c:pt>
                <c:pt idx="224">
                  <c:v>20.152000000000001</c:v>
                </c:pt>
                <c:pt idx="225">
                  <c:v>20.242000000000001</c:v>
                </c:pt>
                <c:pt idx="226">
                  <c:v>20.329999999999998</c:v>
                </c:pt>
                <c:pt idx="227">
                  <c:v>20.419</c:v>
                </c:pt>
                <c:pt idx="228">
                  <c:v>20.509</c:v>
                </c:pt>
                <c:pt idx="229">
                  <c:v>20.603999999999999</c:v>
                </c:pt>
                <c:pt idx="230">
                  <c:v>20.696000000000002</c:v>
                </c:pt>
                <c:pt idx="231">
                  <c:v>20.795999999999999</c:v>
                </c:pt>
                <c:pt idx="232">
                  <c:v>20.890999999999998</c:v>
                </c:pt>
                <c:pt idx="233">
                  <c:v>20.977</c:v>
                </c:pt>
                <c:pt idx="234">
                  <c:v>21.071000000000002</c:v>
                </c:pt>
                <c:pt idx="235">
                  <c:v>21.161999999999999</c:v>
                </c:pt>
                <c:pt idx="236">
                  <c:v>21.247</c:v>
                </c:pt>
                <c:pt idx="237">
                  <c:v>21.341999999999999</c:v>
                </c:pt>
                <c:pt idx="238">
                  <c:v>21.44</c:v>
                </c:pt>
                <c:pt idx="239">
                  <c:v>21.542999999999999</c:v>
                </c:pt>
                <c:pt idx="240">
                  <c:v>21.640999999999998</c:v>
                </c:pt>
                <c:pt idx="241">
                  <c:v>21.736999999999998</c:v>
                </c:pt>
                <c:pt idx="242">
                  <c:v>21.821000000000002</c:v>
                </c:pt>
                <c:pt idx="243">
                  <c:v>21.911999999999999</c:v>
                </c:pt>
                <c:pt idx="244">
                  <c:v>21.995000000000001</c:v>
                </c:pt>
                <c:pt idx="245">
                  <c:v>22.077999999999999</c:v>
                </c:pt>
                <c:pt idx="246">
                  <c:v>22.17</c:v>
                </c:pt>
                <c:pt idx="247">
                  <c:v>22.259</c:v>
                </c:pt>
                <c:pt idx="248">
                  <c:v>22.353000000000002</c:v>
                </c:pt>
                <c:pt idx="249">
                  <c:v>22.445</c:v>
                </c:pt>
                <c:pt idx="250">
                  <c:v>22.536000000000001</c:v>
                </c:pt>
                <c:pt idx="251">
                  <c:v>22.622</c:v>
                </c:pt>
                <c:pt idx="252">
                  <c:v>22.713000000000001</c:v>
                </c:pt>
                <c:pt idx="253">
                  <c:v>22.8</c:v>
                </c:pt>
                <c:pt idx="254">
                  <c:v>22.89</c:v>
                </c:pt>
                <c:pt idx="255">
                  <c:v>22.972000000000001</c:v>
                </c:pt>
                <c:pt idx="256">
                  <c:v>23.053000000000001</c:v>
                </c:pt>
                <c:pt idx="257">
                  <c:v>23.141999999999999</c:v>
                </c:pt>
                <c:pt idx="258">
                  <c:v>23.231000000000002</c:v>
                </c:pt>
                <c:pt idx="259">
                  <c:v>23.324000000000002</c:v>
                </c:pt>
                <c:pt idx="260">
                  <c:v>23.408000000000001</c:v>
                </c:pt>
                <c:pt idx="261">
                  <c:v>23.498999999999999</c:v>
                </c:pt>
                <c:pt idx="262">
                  <c:v>23.582000000000001</c:v>
                </c:pt>
                <c:pt idx="263">
                  <c:v>23.670999999999999</c:v>
                </c:pt>
                <c:pt idx="264">
                  <c:v>23.765000000000001</c:v>
                </c:pt>
                <c:pt idx="265">
                  <c:v>23.855</c:v>
                </c:pt>
                <c:pt idx="266">
                  <c:v>23.954999999999998</c:v>
                </c:pt>
                <c:pt idx="267">
                  <c:v>24.036999999999999</c:v>
                </c:pt>
                <c:pt idx="268">
                  <c:v>24.129000000000001</c:v>
                </c:pt>
                <c:pt idx="269">
                  <c:v>24.234000000000002</c:v>
                </c:pt>
                <c:pt idx="270">
                  <c:v>24.321000000000002</c:v>
                </c:pt>
                <c:pt idx="271">
                  <c:v>24.411000000000001</c:v>
                </c:pt>
                <c:pt idx="272">
                  <c:v>24.495000000000001</c:v>
                </c:pt>
                <c:pt idx="273">
                  <c:v>24.577000000000002</c:v>
                </c:pt>
                <c:pt idx="274">
                  <c:v>24.666</c:v>
                </c:pt>
                <c:pt idx="275">
                  <c:v>24.756</c:v>
                </c:pt>
                <c:pt idx="276">
                  <c:v>24.843</c:v>
                </c:pt>
                <c:pt idx="277">
                  <c:v>24.934999999999999</c:v>
                </c:pt>
                <c:pt idx="278">
                  <c:v>25.042000000000002</c:v>
                </c:pt>
                <c:pt idx="279">
                  <c:v>25.137</c:v>
                </c:pt>
                <c:pt idx="280">
                  <c:v>25.233000000000001</c:v>
                </c:pt>
                <c:pt idx="281">
                  <c:v>25.318999999999999</c:v>
                </c:pt>
                <c:pt idx="282">
                  <c:v>25.41</c:v>
                </c:pt>
                <c:pt idx="283">
                  <c:v>25.5</c:v>
                </c:pt>
                <c:pt idx="284">
                  <c:v>25.59</c:v>
                </c:pt>
                <c:pt idx="285">
                  <c:v>25.675000000000001</c:v>
                </c:pt>
                <c:pt idx="286">
                  <c:v>25.774999999999999</c:v>
                </c:pt>
                <c:pt idx="287">
                  <c:v>25.852</c:v>
                </c:pt>
                <c:pt idx="288">
                  <c:v>25.946999999999999</c:v>
                </c:pt>
                <c:pt idx="289">
                  <c:v>26.032</c:v>
                </c:pt>
                <c:pt idx="290">
                  <c:v>26.123999999999999</c:v>
                </c:pt>
                <c:pt idx="291">
                  <c:v>26.215</c:v>
                </c:pt>
                <c:pt idx="292">
                  <c:v>26.305</c:v>
                </c:pt>
                <c:pt idx="293">
                  <c:v>26.402999999999999</c:v>
                </c:pt>
                <c:pt idx="294">
                  <c:v>26.503</c:v>
                </c:pt>
                <c:pt idx="295">
                  <c:v>26.591000000000001</c:v>
                </c:pt>
                <c:pt idx="296">
                  <c:v>26.68</c:v>
                </c:pt>
                <c:pt idx="297">
                  <c:v>26.797999999999998</c:v>
                </c:pt>
                <c:pt idx="298">
                  <c:v>26.896999999999998</c:v>
                </c:pt>
                <c:pt idx="299">
                  <c:v>26.984000000000002</c:v>
                </c:pt>
                <c:pt idx="300">
                  <c:v>27.077999999999999</c:v>
                </c:pt>
                <c:pt idx="301">
                  <c:v>27.167999999999999</c:v>
                </c:pt>
                <c:pt idx="302">
                  <c:v>27.260999999999999</c:v>
                </c:pt>
                <c:pt idx="303">
                  <c:v>27.358000000000001</c:v>
                </c:pt>
                <c:pt idx="304">
                  <c:v>27.452999999999999</c:v>
                </c:pt>
                <c:pt idx="305">
                  <c:v>27.545000000000002</c:v>
                </c:pt>
                <c:pt idx="306">
                  <c:v>27.638999999999999</c:v>
                </c:pt>
                <c:pt idx="307">
                  <c:v>27.733000000000001</c:v>
                </c:pt>
                <c:pt idx="308">
                  <c:v>27.826000000000001</c:v>
                </c:pt>
                <c:pt idx="309">
                  <c:v>27.919</c:v>
                </c:pt>
                <c:pt idx="310">
                  <c:v>28.006</c:v>
                </c:pt>
                <c:pt idx="311">
                  <c:v>28.094999999999999</c:v>
                </c:pt>
                <c:pt idx="312">
                  <c:v>28.196000000000002</c:v>
                </c:pt>
                <c:pt idx="313">
                  <c:v>28.291</c:v>
                </c:pt>
                <c:pt idx="314">
                  <c:v>28.37</c:v>
                </c:pt>
                <c:pt idx="315">
                  <c:v>28.460999999999999</c:v>
                </c:pt>
                <c:pt idx="316">
                  <c:v>28.558</c:v>
                </c:pt>
                <c:pt idx="317">
                  <c:v>28.65</c:v>
                </c:pt>
                <c:pt idx="318">
                  <c:v>28.731000000000002</c:v>
                </c:pt>
                <c:pt idx="319">
                  <c:v>28.82</c:v>
                </c:pt>
                <c:pt idx="320">
                  <c:v>28.899000000000001</c:v>
                </c:pt>
                <c:pt idx="321">
                  <c:v>28.986000000000001</c:v>
                </c:pt>
                <c:pt idx="322">
                  <c:v>29.07</c:v>
                </c:pt>
                <c:pt idx="323">
                  <c:v>29.161999999999999</c:v>
                </c:pt>
                <c:pt idx="324">
                  <c:v>29.254000000000001</c:v>
                </c:pt>
                <c:pt idx="325">
                  <c:v>29.34</c:v>
                </c:pt>
                <c:pt idx="326">
                  <c:v>29.423999999999999</c:v>
                </c:pt>
                <c:pt idx="327">
                  <c:v>29.506</c:v>
                </c:pt>
                <c:pt idx="328">
                  <c:v>29.597999999999999</c:v>
                </c:pt>
                <c:pt idx="329">
                  <c:v>29.692</c:v>
                </c:pt>
                <c:pt idx="330">
                  <c:v>29.777999999999999</c:v>
                </c:pt>
                <c:pt idx="331">
                  <c:v>29.859000000000002</c:v>
                </c:pt>
                <c:pt idx="332">
                  <c:v>29.939</c:v>
                </c:pt>
                <c:pt idx="333">
                  <c:v>30.027000000000001</c:v>
                </c:pt>
                <c:pt idx="334">
                  <c:v>30.196000000000002</c:v>
                </c:pt>
                <c:pt idx="335">
                  <c:v>30.286000000000001</c:v>
                </c:pt>
                <c:pt idx="336">
                  <c:v>30.372</c:v>
                </c:pt>
                <c:pt idx="337">
                  <c:v>30.462</c:v>
                </c:pt>
                <c:pt idx="338">
                  <c:v>30.553999999999998</c:v>
                </c:pt>
                <c:pt idx="339">
                  <c:v>30.645</c:v>
                </c:pt>
                <c:pt idx="340">
                  <c:v>30.734999999999999</c:v>
                </c:pt>
                <c:pt idx="341">
                  <c:v>30.821999999999999</c:v>
                </c:pt>
                <c:pt idx="342">
                  <c:v>30.908999999999999</c:v>
                </c:pt>
                <c:pt idx="343">
                  <c:v>30.995999999999999</c:v>
                </c:pt>
                <c:pt idx="344">
                  <c:v>31.08</c:v>
                </c:pt>
                <c:pt idx="345">
                  <c:v>31.192</c:v>
                </c:pt>
                <c:pt idx="346">
                  <c:v>31.285</c:v>
                </c:pt>
                <c:pt idx="347">
                  <c:v>31.381</c:v>
                </c:pt>
                <c:pt idx="348">
                  <c:v>31.46</c:v>
                </c:pt>
                <c:pt idx="349">
                  <c:v>31.553000000000001</c:v>
                </c:pt>
                <c:pt idx="350">
                  <c:v>31.65</c:v>
                </c:pt>
                <c:pt idx="351">
                  <c:v>31.736999999999998</c:v>
                </c:pt>
                <c:pt idx="352">
                  <c:v>31.824999999999999</c:v>
                </c:pt>
                <c:pt idx="353">
                  <c:v>31.91</c:v>
                </c:pt>
                <c:pt idx="354">
                  <c:v>31.992999999999999</c:v>
                </c:pt>
                <c:pt idx="355">
                  <c:v>32.082000000000001</c:v>
                </c:pt>
                <c:pt idx="356">
                  <c:v>32.176000000000002</c:v>
                </c:pt>
                <c:pt idx="357">
                  <c:v>32.273000000000003</c:v>
                </c:pt>
                <c:pt idx="358">
                  <c:v>32.362000000000002</c:v>
                </c:pt>
                <c:pt idx="359">
                  <c:v>32.46</c:v>
                </c:pt>
                <c:pt idx="360">
                  <c:v>32.552</c:v>
                </c:pt>
                <c:pt idx="361">
                  <c:v>32.634999999999998</c:v>
                </c:pt>
                <c:pt idx="362">
                  <c:v>32.722999999999999</c:v>
                </c:pt>
                <c:pt idx="363">
                  <c:v>32.811999999999998</c:v>
                </c:pt>
                <c:pt idx="364">
                  <c:v>32.902000000000001</c:v>
                </c:pt>
                <c:pt idx="365">
                  <c:v>32.987000000000002</c:v>
                </c:pt>
                <c:pt idx="366">
                  <c:v>33.081000000000003</c:v>
                </c:pt>
                <c:pt idx="367">
                  <c:v>33.173000000000002</c:v>
                </c:pt>
                <c:pt idx="368">
                  <c:v>33.253999999999998</c:v>
                </c:pt>
                <c:pt idx="369">
                  <c:v>33.340000000000003</c:v>
                </c:pt>
                <c:pt idx="370">
                  <c:v>33.436</c:v>
                </c:pt>
                <c:pt idx="371">
                  <c:v>33.517000000000003</c:v>
                </c:pt>
                <c:pt idx="372">
                  <c:v>33.613</c:v>
                </c:pt>
                <c:pt idx="373">
                  <c:v>33.707000000000001</c:v>
                </c:pt>
                <c:pt idx="374">
                  <c:v>33.804000000000002</c:v>
                </c:pt>
                <c:pt idx="375">
                  <c:v>33.896999999999998</c:v>
                </c:pt>
                <c:pt idx="376">
                  <c:v>33.984999999999999</c:v>
                </c:pt>
                <c:pt idx="377">
                  <c:v>34.063000000000002</c:v>
                </c:pt>
                <c:pt idx="378">
                  <c:v>34.180999999999997</c:v>
                </c:pt>
                <c:pt idx="379">
                  <c:v>34.277999999999999</c:v>
                </c:pt>
                <c:pt idx="380">
                  <c:v>34.371000000000002</c:v>
                </c:pt>
                <c:pt idx="381">
                  <c:v>34.448</c:v>
                </c:pt>
                <c:pt idx="382">
                  <c:v>34.524999999999999</c:v>
                </c:pt>
                <c:pt idx="383">
                  <c:v>34.621000000000002</c:v>
                </c:pt>
                <c:pt idx="384">
                  <c:v>34.713000000000001</c:v>
                </c:pt>
                <c:pt idx="385">
                  <c:v>34.805999999999997</c:v>
                </c:pt>
                <c:pt idx="386">
                  <c:v>34.9</c:v>
                </c:pt>
                <c:pt idx="387">
                  <c:v>34.991999999999997</c:v>
                </c:pt>
                <c:pt idx="388">
                  <c:v>35.087000000000003</c:v>
                </c:pt>
                <c:pt idx="389">
                  <c:v>35.171999999999997</c:v>
                </c:pt>
                <c:pt idx="390">
                  <c:v>35.270000000000003</c:v>
                </c:pt>
                <c:pt idx="391">
                  <c:v>35.360999999999997</c:v>
                </c:pt>
                <c:pt idx="392">
                  <c:v>35.450000000000003</c:v>
                </c:pt>
                <c:pt idx="393">
                  <c:v>35.542999999999999</c:v>
                </c:pt>
                <c:pt idx="394">
                  <c:v>35.639000000000003</c:v>
                </c:pt>
                <c:pt idx="395">
                  <c:v>35.735999999999997</c:v>
                </c:pt>
                <c:pt idx="396">
                  <c:v>35.823999999999998</c:v>
                </c:pt>
                <c:pt idx="397">
                  <c:v>35.914000000000001</c:v>
                </c:pt>
                <c:pt idx="398">
                  <c:v>36</c:v>
                </c:pt>
                <c:pt idx="399">
                  <c:v>36.091000000000001</c:v>
                </c:pt>
                <c:pt idx="400">
                  <c:v>36.173999999999999</c:v>
                </c:pt>
                <c:pt idx="401">
                  <c:v>36.262999999999998</c:v>
                </c:pt>
                <c:pt idx="402">
                  <c:v>36.354999999999997</c:v>
                </c:pt>
                <c:pt idx="403">
                  <c:v>36.450000000000003</c:v>
                </c:pt>
                <c:pt idx="404">
                  <c:v>36.543999999999997</c:v>
                </c:pt>
                <c:pt idx="405">
                  <c:v>36.637999999999998</c:v>
                </c:pt>
                <c:pt idx="406">
                  <c:v>36.731000000000002</c:v>
                </c:pt>
                <c:pt idx="407">
                  <c:v>36.814</c:v>
                </c:pt>
                <c:pt idx="408">
                  <c:v>36.917999999999999</c:v>
                </c:pt>
                <c:pt idx="409">
                  <c:v>37.003999999999998</c:v>
                </c:pt>
                <c:pt idx="410">
                  <c:v>37.118000000000002</c:v>
                </c:pt>
                <c:pt idx="411">
                  <c:v>37.215000000000003</c:v>
                </c:pt>
                <c:pt idx="412">
                  <c:v>37.307000000000002</c:v>
                </c:pt>
                <c:pt idx="413">
                  <c:v>37.390999999999998</c:v>
                </c:pt>
                <c:pt idx="414">
                  <c:v>37.478000000000002</c:v>
                </c:pt>
                <c:pt idx="415">
                  <c:v>37.569000000000003</c:v>
                </c:pt>
                <c:pt idx="416">
                  <c:v>37.69</c:v>
                </c:pt>
                <c:pt idx="417">
                  <c:v>37.783000000000001</c:v>
                </c:pt>
                <c:pt idx="418">
                  <c:v>37.866</c:v>
                </c:pt>
                <c:pt idx="419">
                  <c:v>37.957999999999998</c:v>
                </c:pt>
                <c:pt idx="420">
                  <c:v>38.052</c:v>
                </c:pt>
                <c:pt idx="421">
                  <c:v>38.146999999999998</c:v>
                </c:pt>
                <c:pt idx="422">
                  <c:v>38.229999999999997</c:v>
                </c:pt>
                <c:pt idx="423">
                  <c:v>38.319000000000003</c:v>
                </c:pt>
                <c:pt idx="424">
                  <c:v>38.408000000000001</c:v>
                </c:pt>
                <c:pt idx="425">
                  <c:v>38.500999999999998</c:v>
                </c:pt>
                <c:pt idx="426">
                  <c:v>38.591999999999999</c:v>
                </c:pt>
                <c:pt idx="427">
                  <c:v>38.688000000000002</c:v>
                </c:pt>
                <c:pt idx="428">
                  <c:v>38.784999999999997</c:v>
                </c:pt>
                <c:pt idx="429">
                  <c:v>38.875999999999998</c:v>
                </c:pt>
                <c:pt idx="430">
                  <c:v>38.976999999999997</c:v>
                </c:pt>
                <c:pt idx="431">
                  <c:v>39.103999999999999</c:v>
                </c:pt>
                <c:pt idx="432">
                  <c:v>39.197000000000003</c:v>
                </c:pt>
                <c:pt idx="433">
                  <c:v>39.283999999999999</c:v>
                </c:pt>
                <c:pt idx="434">
                  <c:v>39.369</c:v>
                </c:pt>
                <c:pt idx="435">
                  <c:v>39.451999999999998</c:v>
                </c:pt>
                <c:pt idx="436">
                  <c:v>39.534999999999997</c:v>
                </c:pt>
                <c:pt idx="437">
                  <c:v>39.627000000000002</c:v>
                </c:pt>
                <c:pt idx="438">
                  <c:v>39.72</c:v>
                </c:pt>
                <c:pt idx="439">
                  <c:v>39.811</c:v>
                </c:pt>
                <c:pt idx="440">
                  <c:v>39.893000000000001</c:v>
                </c:pt>
                <c:pt idx="441">
                  <c:v>39.987000000000002</c:v>
                </c:pt>
                <c:pt idx="442">
                  <c:v>40.073999999999998</c:v>
                </c:pt>
                <c:pt idx="443">
                  <c:v>40.161999999999999</c:v>
                </c:pt>
                <c:pt idx="444">
                  <c:v>40.265999999999998</c:v>
                </c:pt>
                <c:pt idx="445">
                  <c:v>40.350999999999999</c:v>
                </c:pt>
                <c:pt idx="446">
                  <c:v>40.439</c:v>
                </c:pt>
                <c:pt idx="447">
                  <c:v>40.524999999999999</c:v>
                </c:pt>
                <c:pt idx="448">
                  <c:v>40.618000000000002</c:v>
                </c:pt>
                <c:pt idx="449">
                  <c:v>40.709000000000003</c:v>
                </c:pt>
                <c:pt idx="450">
                  <c:v>40.805999999999997</c:v>
                </c:pt>
                <c:pt idx="451">
                  <c:v>40.883000000000003</c:v>
                </c:pt>
                <c:pt idx="452">
                  <c:v>40.975000000000001</c:v>
                </c:pt>
                <c:pt idx="453">
                  <c:v>41.064</c:v>
                </c:pt>
                <c:pt idx="454">
                  <c:v>41.149000000000001</c:v>
                </c:pt>
                <c:pt idx="455">
                  <c:v>41.238</c:v>
                </c:pt>
                <c:pt idx="456">
                  <c:v>41.331000000000003</c:v>
                </c:pt>
                <c:pt idx="457">
                  <c:v>41.414000000000001</c:v>
                </c:pt>
                <c:pt idx="458">
                  <c:v>41.497999999999998</c:v>
                </c:pt>
                <c:pt idx="459">
                  <c:v>41.575000000000003</c:v>
                </c:pt>
                <c:pt idx="460">
                  <c:v>41.664000000000001</c:v>
                </c:pt>
                <c:pt idx="461">
                  <c:v>41.764000000000003</c:v>
                </c:pt>
                <c:pt idx="462">
                  <c:v>41.863</c:v>
                </c:pt>
                <c:pt idx="463">
                  <c:v>41.947000000000003</c:v>
                </c:pt>
                <c:pt idx="464">
                  <c:v>42.031999999999996</c:v>
                </c:pt>
                <c:pt idx="465">
                  <c:v>42.119</c:v>
                </c:pt>
                <c:pt idx="466">
                  <c:v>42.210999999999999</c:v>
                </c:pt>
                <c:pt idx="467">
                  <c:v>42.293999999999997</c:v>
                </c:pt>
                <c:pt idx="468">
                  <c:v>42.384999999999998</c:v>
                </c:pt>
                <c:pt idx="469">
                  <c:v>42.475999999999999</c:v>
                </c:pt>
                <c:pt idx="470">
                  <c:v>42.576000000000001</c:v>
                </c:pt>
                <c:pt idx="471">
                  <c:v>42.67</c:v>
                </c:pt>
                <c:pt idx="472">
                  <c:v>42.764000000000003</c:v>
                </c:pt>
                <c:pt idx="473">
                  <c:v>42.856999999999999</c:v>
                </c:pt>
                <c:pt idx="474">
                  <c:v>42.951000000000001</c:v>
                </c:pt>
                <c:pt idx="475">
                  <c:v>43.045999999999999</c:v>
                </c:pt>
                <c:pt idx="476">
                  <c:v>43.137</c:v>
                </c:pt>
                <c:pt idx="477">
                  <c:v>43.222000000000001</c:v>
                </c:pt>
                <c:pt idx="478">
                  <c:v>43.317999999999998</c:v>
                </c:pt>
                <c:pt idx="479">
                  <c:v>43.405999999999999</c:v>
                </c:pt>
                <c:pt idx="480">
                  <c:v>43.503</c:v>
                </c:pt>
                <c:pt idx="481">
                  <c:v>43.591999999999999</c:v>
                </c:pt>
                <c:pt idx="482">
                  <c:v>43.680999999999997</c:v>
                </c:pt>
                <c:pt idx="483">
                  <c:v>43.768000000000001</c:v>
                </c:pt>
                <c:pt idx="484">
                  <c:v>43.862000000000002</c:v>
                </c:pt>
                <c:pt idx="485">
                  <c:v>43.95</c:v>
                </c:pt>
                <c:pt idx="486">
                  <c:v>44.031999999999996</c:v>
                </c:pt>
                <c:pt idx="487">
                  <c:v>44.11</c:v>
                </c:pt>
                <c:pt idx="488">
                  <c:v>44.198</c:v>
                </c:pt>
                <c:pt idx="489">
                  <c:v>44.293999999999997</c:v>
                </c:pt>
                <c:pt idx="490">
                  <c:v>44.396000000000001</c:v>
                </c:pt>
                <c:pt idx="491">
                  <c:v>44.494</c:v>
                </c:pt>
                <c:pt idx="492">
                  <c:v>44.595999999999997</c:v>
                </c:pt>
                <c:pt idx="493">
                  <c:v>44.691000000000003</c:v>
                </c:pt>
                <c:pt idx="494">
                  <c:v>44.780999999999999</c:v>
                </c:pt>
                <c:pt idx="495">
                  <c:v>44.871000000000002</c:v>
                </c:pt>
                <c:pt idx="496">
                  <c:v>44.965000000000003</c:v>
                </c:pt>
                <c:pt idx="497">
                  <c:v>45.055999999999997</c:v>
                </c:pt>
                <c:pt idx="498">
                  <c:v>45.143000000000001</c:v>
                </c:pt>
                <c:pt idx="499">
                  <c:v>45.228000000000002</c:v>
                </c:pt>
                <c:pt idx="500">
                  <c:v>45.32</c:v>
                </c:pt>
                <c:pt idx="501">
                  <c:v>45.405999999999999</c:v>
                </c:pt>
                <c:pt idx="502">
                  <c:v>45.5</c:v>
                </c:pt>
                <c:pt idx="503">
                  <c:v>45.598999999999997</c:v>
                </c:pt>
                <c:pt idx="504">
                  <c:v>45.698</c:v>
                </c:pt>
                <c:pt idx="505">
                  <c:v>45.786999999999999</c:v>
                </c:pt>
                <c:pt idx="506">
                  <c:v>45.881999999999998</c:v>
                </c:pt>
                <c:pt idx="507">
                  <c:v>45.978999999999999</c:v>
                </c:pt>
                <c:pt idx="508">
                  <c:v>46.064999999999998</c:v>
                </c:pt>
                <c:pt idx="509">
                  <c:v>46.161999999999999</c:v>
                </c:pt>
                <c:pt idx="510">
                  <c:v>46.253</c:v>
                </c:pt>
                <c:pt idx="511">
                  <c:v>46.341999999999999</c:v>
                </c:pt>
                <c:pt idx="512">
                  <c:v>46.427</c:v>
                </c:pt>
                <c:pt idx="513">
                  <c:v>46.518999999999998</c:v>
                </c:pt>
                <c:pt idx="514">
                  <c:v>46.607999999999997</c:v>
                </c:pt>
                <c:pt idx="515">
                  <c:v>46.720999999999997</c:v>
                </c:pt>
                <c:pt idx="516">
                  <c:v>46.838000000000001</c:v>
                </c:pt>
                <c:pt idx="517">
                  <c:v>46.927</c:v>
                </c:pt>
                <c:pt idx="518">
                  <c:v>47.018999999999998</c:v>
                </c:pt>
                <c:pt idx="519">
                  <c:v>47.116</c:v>
                </c:pt>
                <c:pt idx="520">
                  <c:v>47.222999999999999</c:v>
                </c:pt>
                <c:pt idx="521">
                  <c:v>47.311999999999998</c:v>
                </c:pt>
                <c:pt idx="522">
                  <c:v>47.401000000000003</c:v>
                </c:pt>
                <c:pt idx="523">
                  <c:v>47.485999999999997</c:v>
                </c:pt>
                <c:pt idx="524">
                  <c:v>47.575000000000003</c:v>
                </c:pt>
                <c:pt idx="525">
                  <c:v>47.668999999999997</c:v>
                </c:pt>
                <c:pt idx="526">
                  <c:v>47.765000000000001</c:v>
                </c:pt>
                <c:pt idx="527">
                  <c:v>47.866</c:v>
                </c:pt>
                <c:pt idx="528">
                  <c:v>47.966000000000001</c:v>
                </c:pt>
                <c:pt idx="529">
                  <c:v>48.061</c:v>
                </c:pt>
                <c:pt idx="530">
                  <c:v>48.154000000000003</c:v>
                </c:pt>
                <c:pt idx="531">
                  <c:v>48.250999999999998</c:v>
                </c:pt>
                <c:pt idx="532">
                  <c:v>48.343000000000004</c:v>
                </c:pt>
                <c:pt idx="533">
                  <c:v>48.433</c:v>
                </c:pt>
                <c:pt idx="534">
                  <c:v>48.512999999999998</c:v>
                </c:pt>
                <c:pt idx="535">
                  <c:v>48.598999999999997</c:v>
                </c:pt>
                <c:pt idx="536">
                  <c:v>48.689</c:v>
                </c:pt>
                <c:pt idx="537">
                  <c:v>48.786999999999999</c:v>
                </c:pt>
                <c:pt idx="538">
                  <c:v>48.884</c:v>
                </c:pt>
                <c:pt idx="539">
                  <c:v>48.973999999999997</c:v>
                </c:pt>
                <c:pt idx="540">
                  <c:v>49.067999999999998</c:v>
                </c:pt>
                <c:pt idx="541">
                  <c:v>49.174999999999997</c:v>
                </c:pt>
                <c:pt idx="542">
                  <c:v>49.267000000000003</c:v>
                </c:pt>
                <c:pt idx="543">
                  <c:v>49.369</c:v>
                </c:pt>
                <c:pt idx="544">
                  <c:v>49.46</c:v>
                </c:pt>
                <c:pt idx="545">
                  <c:v>49.563000000000002</c:v>
                </c:pt>
                <c:pt idx="546">
                  <c:v>49.652999999999999</c:v>
                </c:pt>
                <c:pt idx="547">
                  <c:v>49.741999999999997</c:v>
                </c:pt>
                <c:pt idx="548">
                  <c:v>49.834000000000003</c:v>
                </c:pt>
                <c:pt idx="549">
                  <c:v>49.912999999999997</c:v>
                </c:pt>
                <c:pt idx="550">
                  <c:v>50.006</c:v>
                </c:pt>
                <c:pt idx="551">
                  <c:v>50.097999999999999</c:v>
                </c:pt>
                <c:pt idx="552">
                  <c:v>50.191000000000003</c:v>
                </c:pt>
                <c:pt idx="553">
                  <c:v>50.284999999999997</c:v>
                </c:pt>
                <c:pt idx="554">
                  <c:v>50.378</c:v>
                </c:pt>
                <c:pt idx="555">
                  <c:v>50.473999999999997</c:v>
                </c:pt>
                <c:pt idx="556">
                  <c:v>50.569000000000003</c:v>
                </c:pt>
                <c:pt idx="557">
                  <c:v>50.651000000000003</c:v>
                </c:pt>
                <c:pt idx="558">
                  <c:v>50.744</c:v>
                </c:pt>
                <c:pt idx="559">
                  <c:v>50.851999999999997</c:v>
                </c:pt>
                <c:pt idx="560">
                  <c:v>50.94</c:v>
                </c:pt>
                <c:pt idx="561">
                  <c:v>51.029000000000003</c:v>
                </c:pt>
                <c:pt idx="562">
                  <c:v>51.142000000000003</c:v>
                </c:pt>
                <c:pt idx="563">
                  <c:v>51.235999999999997</c:v>
                </c:pt>
                <c:pt idx="564">
                  <c:v>51.323999999999998</c:v>
                </c:pt>
                <c:pt idx="565">
                  <c:v>51.417000000000002</c:v>
                </c:pt>
                <c:pt idx="566">
                  <c:v>51.517000000000003</c:v>
                </c:pt>
                <c:pt idx="567">
                  <c:v>51.612000000000002</c:v>
                </c:pt>
                <c:pt idx="568">
                  <c:v>51.707999999999998</c:v>
                </c:pt>
                <c:pt idx="569">
                  <c:v>51.796999999999997</c:v>
                </c:pt>
                <c:pt idx="570">
                  <c:v>51.889000000000003</c:v>
                </c:pt>
                <c:pt idx="571">
                  <c:v>51.984000000000002</c:v>
                </c:pt>
                <c:pt idx="572">
                  <c:v>52.076000000000001</c:v>
                </c:pt>
                <c:pt idx="573">
                  <c:v>52.173999999999999</c:v>
                </c:pt>
                <c:pt idx="574">
                  <c:v>52.274999999999999</c:v>
                </c:pt>
                <c:pt idx="575">
                  <c:v>52.368000000000002</c:v>
                </c:pt>
                <c:pt idx="576">
                  <c:v>52.462000000000003</c:v>
                </c:pt>
                <c:pt idx="577">
                  <c:v>52.557000000000002</c:v>
                </c:pt>
                <c:pt idx="578">
                  <c:v>52.655999999999999</c:v>
                </c:pt>
                <c:pt idx="579">
                  <c:v>52.74</c:v>
                </c:pt>
                <c:pt idx="580">
                  <c:v>52.832000000000001</c:v>
                </c:pt>
                <c:pt idx="581">
                  <c:v>52.929000000000002</c:v>
                </c:pt>
                <c:pt idx="582">
                  <c:v>53.012999999999998</c:v>
                </c:pt>
                <c:pt idx="583">
                  <c:v>53.098999999999997</c:v>
                </c:pt>
                <c:pt idx="584">
                  <c:v>53.186999999999998</c:v>
                </c:pt>
                <c:pt idx="585">
                  <c:v>53.268999999999998</c:v>
                </c:pt>
                <c:pt idx="586">
                  <c:v>53.366</c:v>
                </c:pt>
                <c:pt idx="587">
                  <c:v>53.454000000000001</c:v>
                </c:pt>
                <c:pt idx="588">
                  <c:v>53.534999999999997</c:v>
                </c:pt>
                <c:pt idx="589">
                  <c:v>53.627000000000002</c:v>
                </c:pt>
                <c:pt idx="590">
                  <c:v>53.722999999999999</c:v>
                </c:pt>
                <c:pt idx="591">
                  <c:v>53.816000000000003</c:v>
                </c:pt>
                <c:pt idx="592">
                  <c:v>53.905000000000001</c:v>
                </c:pt>
                <c:pt idx="593">
                  <c:v>53.996000000000002</c:v>
                </c:pt>
                <c:pt idx="594">
                  <c:v>54.091999999999999</c:v>
                </c:pt>
                <c:pt idx="595">
                  <c:v>54.174999999999997</c:v>
                </c:pt>
                <c:pt idx="596">
                  <c:v>54.271999999999998</c:v>
                </c:pt>
                <c:pt idx="597">
                  <c:v>54.372</c:v>
                </c:pt>
                <c:pt idx="598">
                  <c:v>54.465000000000003</c:v>
                </c:pt>
                <c:pt idx="599">
                  <c:v>54.564999999999998</c:v>
                </c:pt>
                <c:pt idx="600">
                  <c:v>54.65</c:v>
                </c:pt>
                <c:pt idx="601">
                  <c:v>54.732999999999997</c:v>
                </c:pt>
                <c:pt idx="602">
                  <c:v>54.819000000000003</c:v>
                </c:pt>
                <c:pt idx="603">
                  <c:v>54.91</c:v>
                </c:pt>
                <c:pt idx="604">
                  <c:v>54.994</c:v>
                </c:pt>
                <c:pt idx="605">
                  <c:v>55.084000000000003</c:v>
                </c:pt>
                <c:pt idx="606">
                  <c:v>55.167999999999999</c:v>
                </c:pt>
                <c:pt idx="607">
                  <c:v>55.26</c:v>
                </c:pt>
                <c:pt idx="608">
                  <c:v>55.362000000000002</c:v>
                </c:pt>
                <c:pt idx="609">
                  <c:v>55.518000000000001</c:v>
                </c:pt>
                <c:pt idx="610">
                  <c:v>55.612000000000002</c:v>
                </c:pt>
                <c:pt idx="611">
                  <c:v>55.701999999999998</c:v>
                </c:pt>
                <c:pt idx="612">
                  <c:v>55.784999999999997</c:v>
                </c:pt>
                <c:pt idx="613">
                  <c:v>55.878999999999998</c:v>
                </c:pt>
                <c:pt idx="614">
                  <c:v>55.966000000000001</c:v>
                </c:pt>
                <c:pt idx="615">
                  <c:v>56.064999999999998</c:v>
                </c:pt>
                <c:pt idx="616">
                  <c:v>56.146999999999998</c:v>
                </c:pt>
                <c:pt idx="617">
                  <c:v>56.241</c:v>
                </c:pt>
                <c:pt idx="618">
                  <c:v>56.332000000000001</c:v>
                </c:pt>
                <c:pt idx="619">
                  <c:v>56.427</c:v>
                </c:pt>
                <c:pt idx="620">
                  <c:v>56.524999999999999</c:v>
                </c:pt>
                <c:pt idx="621">
                  <c:v>56.622999999999998</c:v>
                </c:pt>
                <c:pt idx="622">
                  <c:v>56.716999999999999</c:v>
                </c:pt>
                <c:pt idx="623">
                  <c:v>56.81</c:v>
                </c:pt>
                <c:pt idx="624">
                  <c:v>56.896999999999998</c:v>
                </c:pt>
                <c:pt idx="625">
                  <c:v>56.985999999999997</c:v>
                </c:pt>
                <c:pt idx="626">
                  <c:v>57.093000000000004</c:v>
                </c:pt>
                <c:pt idx="627">
                  <c:v>57.177999999999997</c:v>
                </c:pt>
                <c:pt idx="628">
                  <c:v>57.274000000000001</c:v>
                </c:pt>
                <c:pt idx="629">
                  <c:v>57.362000000000002</c:v>
                </c:pt>
                <c:pt idx="630">
                  <c:v>57.447000000000003</c:v>
                </c:pt>
                <c:pt idx="631">
                  <c:v>57.543999999999997</c:v>
                </c:pt>
                <c:pt idx="632">
                  <c:v>57.63</c:v>
                </c:pt>
                <c:pt idx="633">
                  <c:v>57.712000000000003</c:v>
                </c:pt>
                <c:pt idx="634">
                  <c:v>57.804000000000002</c:v>
                </c:pt>
                <c:pt idx="635">
                  <c:v>57.899000000000001</c:v>
                </c:pt>
                <c:pt idx="636">
                  <c:v>57.99</c:v>
                </c:pt>
                <c:pt idx="637">
                  <c:v>58.069000000000003</c:v>
                </c:pt>
                <c:pt idx="638">
                  <c:v>58.162999999999997</c:v>
                </c:pt>
                <c:pt idx="639">
                  <c:v>58.249000000000002</c:v>
                </c:pt>
                <c:pt idx="640">
                  <c:v>58.347000000000001</c:v>
                </c:pt>
                <c:pt idx="641">
                  <c:v>58.433999999999997</c:v>
                </c:pt>
                <c:pt idx="642">
                  <c:v>58.521999999999998</c:v>
                </c:pt>
                <c:pt idx="643">
                  <c:v>58.606999999999999</c:v>
                </c:pt>
                <c:pt idx="644">
                  <c:v>58.695999999999998</c:v>
                </c:pt>
                <c:pt idx="645">
                  <c:v>58.796999999999997</c:v>
                </c:pt>
                <c:pt idx="646">
                  <c:v>58.887</c:v>
                </c:pt>
                <c:pt idx="647">
                  <c:v>58.978000000000002</c:v>
                </c:pt>
                <c:pt idx="648">
                  <c:v>59.076999999999998</c:v>
                </c:pt>
                <c:pt idx="649">
                  <c:v>59.180999999999997</c:v>
                </c:pt>
                <c:pt idx="650">
                  <c:v>59.279000000000003</c:v>
                </c:pt>
                <c:pt idx="651">
                  <c:v>59.371000000000002</c:v>
                </c:pt>
                <c:pt idx="652">
                  <c:v>59.465000000000003</c:v>
                </c:pt>
                <c:pt idx="653">
                  <c:v>59.564</c:v>
                </c:pt>
                <c:pt idx="654">
                  <c:v>59.667000000000002</c:v>
                </c:pt>
                <c:pt idx="655">
                  <c:v>59.753999999999998</c:v>
                </c:pt>
                <c:pt idx="656">
                  <c:v>59.848999999999997</c:v>
                </c:pt>
                <c:pt idx="657">
                  <c:v>59.94</c:v>
                </c:pt>
                <c:pt idx="658">
                  <c:v>60.027000000000001</c:v>
                </c:pt>
                <c:pt idx="659">
                  <c:v>60.11</c:v>
                </c:pt>
                <c:pt idx="660">
                  <c:v>60.247</c:v>
                </c:pt>
                <c:pt idx="661">
                  <c:v>60.341999999999999</c:v>
                </c:pt>
                <c:pt idx="662">
                  <c:v>60.427</c:v>
                </c:pt>
                <c:pt idx="663">
                  <c:v>60.515000000000001</c:v>
                </c:pt>
                <c:pt idx="664">
                  <c:v>60.607999999999997</c:v>
                </c:pt>
                <c:pt idx="665">
                  <c:v>60.704000000000001</c:v>
                </c:pt>
                <c:pt idx="666">
                  <c:v>60.786999999999999</c:v>
                </c:pt>
                <c:pt idx="667">
                  <c:v>60.881999999999998</c:v>
                </c:pt>
                <c:pt idx="668">
                  <c:v>60.978000000000002</c:v>
                </c:pt>
                <c:pt idx="669">
                  <c:v>61.07</c:v>
                </c:pt>
                <c:pt idx="670">
                  <c:v>61.161000000000001</c:v>
                </c:pt>
                <c:pt idx="671">
                  <c:v>61.246000000000002</c:v>
                </c:pt>
                <c:pt idx="672">
                  <c:v>61.34</c:v>
                </c:pt>
                <c:pt idx="673">
                  <c:v>61.433999999999997</c:v>
                </c:pt>
                <c:pt idx="674">
                  <c:v>61.523000000000003</c:v>
                </c:pt>
                <c:pt idx="675">
                  <c:v>61.615000000000002</c:v>
                </c:pt>
                <c:pt idx="676">
                  <c:v>61.713000000000001</c:v>
                </c:pt>
                <c:pt idx="677">
                  <c:v>61.805</c:v>
                </c:pt>
                <c:pt idx="678">
                  <c:v>61.893999999999998</c:v>
                </c:pt>
                <c:pt idx="679">
                  <c:v>61.978000000000002</c:v>
                </c:pt>
                <c:pt idx="680">
                  <c:v>62.079000000000001</c:v>
                </c:pt>
                <c:pt idx="681">
                  <c:v>62.174999999999997</c:v>
                </c:pt>
                <c:pt idx="682">
                  <c:v>62.26</c:v>
                </c:pt>
                <c:pt idx="683">
                  <c:v>62.353999999999999</c:v>
                </c:pt>
                <c:pt idx="684">
                  <c:v>62.448999999999998</c:v>
                </c:pt>
                <c:pt idx="685">
                  <c:v>62.542999999999999</c:v>
                </c:pt>
                <c:pt idx="686">
                  <c:v>62.634</c:v>
                </c:pt>
                <c:pt idx="687">
                  <c:v>62.722000000000001</c:v>
                </c:pt>
                <c:pt idx="688">
                  <c:v>62.81</c:v>
                </c:pt>
                <c:pt idx="689">
                  <c:v>62.902999999999999</c:v>
                </c:pt>
                <c:pt idx="690">
                  <c:v>62.991</c:v>
                </c:pt>
                <c:pt idx="691">
                  <c:v>63.081000000000003</c:v>
                </c:pt>
                <c:pt idx="692">
                  <c:v>63.17</c:v>
                </c:pt>
                <c:pt idx="693">
                  <c:v>63.264000000000003</c:v>
                </c:pt>
                <c:pt idx="694">
                  <c:v>63.353999999999999</c:v>
                </c:pt>
                <c:pt idx="695">
                  <c:v>63.451000000000001</c:v>
                </c:pt>
                <c:pt idx="696">
                  <c:v>63.540999999999997</c:v>
                </c:pt>
                <c:pt idx="697">
                  <c:v>63.631999999999998</c:v>
                </c:pt>
                <c:pt idx="698">
                  <c:v>63.713999999999999</c:v>
                </c:pt>
                <c:pt idx="699">
                  <c:v>63.8</c:v>
                </c:pt>
                <c:pt idx="700">
                  <c:v>63.901000000000003</c:v>
                </c:pt>
                <c:pt idx="701">
                  <c:v>63.987000000000002</c:v>
                </c:pt>
                <c:pt idx="702">
                  <c:v>64.073999999999998</c:v>
                </c:pt>
                <c:pt idx="703">
                  <c:v>64.167000000000002</c:v>
                </c:pt>
                <c:pt idx="704">
                  <c:v>64.257999999999996</c:v>
                </c:pt>
                <c:pt idx="705">
                  <c:v>64.347999999999999</c:v>
                </c:pt>
                <c:pt idx="706">
                  <c:v>64.438000000000002</c:v>
                </c:pt>
                <c:pt idx="707">
                  <c:v>64.527000000000001</c:v>
                </c:pt>
                <c:pt idx="708">
                  <c:v>64.61</c:v>
                </c:pt>
                <c:pt idx="709">
                  <c:v>64.704999999999998</c:v>
                </c:pt>
                <c:pt idx="710">
                  <c:v>64.804000000000002</c:v>
                </c:pt>
                <c:pt idx="711">
                  <c:v>64.900999999999996</c:v>
                </c:pt>
                <c:pt idx="712">
                  <c:v>64.995000000000005</c:v>
                </c:pt>
                <c:pt idx="713">
                  <c:v>65.090999999999994</c:v>
                </c:pt>
                <c:pt idx="714">
                  <c:v>65.188000000000002</c:v>
                </c:pt>
                <c:pt idx="715">
                  <c:v>65.278999999999996</c:v>
                </c:pt>
                <c:pt idx="716">
                  <c:v>65.373999999999995</c:v>
                </c:pt>
                <c:pt idx="717">
                  <c:v>65.454999999999998</c:v>
                </c:pt>
                <c:pt idx="718">
                  <c:v>65.552000000000007</c:v>
                </c:pt>
                <c:pt idx="719">
                  <c:v>65.646000000000001</c:v>
                </c:pt>
                <c:pt idx="720">
                  <c:v>65.738</c:v>
                </c:pt>
                <c:pt idx="721">
                  <c:v>65.831000000000003</c:v>
                </c:pt>
                <c:pt idx="722">
                  <c:v>65.921000000000006</c:v>
                </c:pt>
                <c:pt idx="723">
                  <c:v>66.009</c:v>
                </c:pt>
                <c:pt idx="724">
                  <c:v>66.106999999999999</c:v>
                </c:pt>
                <c:pt idx="725">
                  <c:v>66.186999999999998</c:v>
                </c:pt>
                <c:pt idx="726">
                  <c:v>66.278000000000006</c:v>
                </c:pt>
                <c:pt idx="727">
                  <c:v>66.364999999999995</c:v>
                </c:pt>
                <c:pt idx="728">
                  <c:v>66.462999999999994</c:v>
                </c:pt>
                <c:pt idx="729">
                  <c:v>66.552999999999997</c:v>
                </c:pt>
                <c:pt idx="730">
                  <c:v>66.644999999999996</c:v>
                </c:pt>
                <c:pt idx="731">
                  <c:v>66.75</c:v>
                </c:pt>
                <c:pt idx="732">
                  <c:v>66.852000000000004</c:v>
                </c:pt>
                <c:pt idx="733">
                  <c:v>66.945999999999998</c:v>
                </c:pt>
                <c:pt idx="734">
                  <c:v>67.040999999999997</c:v>
                </c:pt>
                <c:pt idx="735">
                  <c:v>67.132999999999996</c:v>
                </c:pt>
                <c:pt idx="736">
                  <c:v>67.225999999999999</c:v>
                </c:pt>
                <c:pt idx="737">
                  <c:v>67.314999999999998</c:v>
                </c:pt>
                <c:pt idx="738">
                  <c:v>67.403999999999996</c:v>
                </c:pt>
                <c:pt idx="739">
                  <c:v>67.492000000000004</c:v>
                </c:pt>
                <c:pt idx="740">
                  <c:v>67.588999999999999</c:v>
                </c:pt>
                <c:pt idx="741">
                  <c:v>67.679000000000002</c:v>
                </c:pt>
                <c:pt idx="742">
                  <c:v>67.766999999999996</c:v>
                </c:pt>
                <c:pt idx="743">
                  <c:v>67.856999999999999</c:v>
                </c:pt>
                <c:pt idx="744">
                  <c:v>67.95</c:v>
                </c:pt>
                <c:pt idx="745">
                  <c:v>68.036000000000001</c:v>
                </c:pt>
                <c:pt idx="746">
                  <c:v>68.122</c:v>
                </c:pt>
                <c:pt idx="747">
                  <c:v>68.203000000000003</c:v>
                </c:pt>
                <c:pt idx="748">
                  <c:v>68.305000000000007</c:v>
                </c:pt>
                <c:pt idx="749">
                  <c:v>68.397999999999996</c:v>
                </c:pt>
                <c:pt idx="750">
                  <c:v>68.494</c:v>
                </c:pt>
                <c:pt idx="751">
                  <c:v>68.576999999999998</c:v>
                </c:pt>
                <c:pt idx="752">
                  <c:v>68.66</c:v>
                </c:pt>
                <c:pt idx="753">
                  <c:v>68.75</c:v>
                </c:pt>
                <c:pt idx="754">
                  <c:v>68.832999999999998</c:v>
                </c:pt>
                <c:pt idx="755">
                  <c:v>68.933000000000007</c:v>
                </c:pt>
                <c:pt idx="756">
                  <c:v>69.015000000000001</c:v>
                </c:pt>
                <c:pt idx="757">
                  <c:v>69.108000000000004</c:v>
                </c:pt>
                <c:pt idx="758">
                  <c:v>69.203000000000003</c:v>
                </c:pt>
                <c:pt idx="759">
                  <c:v>69.296999999999997</c:v>
                </c:pt>
                <c:pt idx="760">
                  <c:v>69.382999999999996</c:v>
                </c:pt>
                <c:pt idx="761">
                  <c:v>69.480999999999995</c:v>
                </c:pt>
                <c:pt idx="762">
                  <c:v>69.572999999999993</c:v>
                </c:pt>
                <c:pt idx="763">
                  <c:v>69.667000000000002</c:v>
                </c:pt>
                <c:pt idx="764">
                  <c:v>69.757000000000005</c:v>
                </c:pt>
                <c:pt idx="765">
                  <c:v>69.844999999999999</c:v>
                </c:pt>
                <c:pt idx="766">
                  <c:v>69.933000000000007</c:v>
                </c:pt>
                <c:pt idx="767">
                  <c:v>70.028000000000006</c:v>
                </c:pt>
                <c:pt idx="768">
                  <c:v>70.117999999999995</c:v>
                </c:pt>
                <c:pt idx="769">
                  <c:v>70.207999999999998</c:v>
                </c:pt>
                <c:pt idx="770">
                  <c:v>70.298000000000002</c:v>
                </c:pt>
                <c:pt idx="771">
                  <c:v>70.391999999999996</c:v>
                </c:pt>
                <c:pt idx="772">
                  <c:v>70.492000000000004</c:v>
                </c:pt>
                <c:pt idx="773">
                  <c:v>70.581000000000003</c:v>
                </c:pt>
                <c:pt idx="774">
                  <c:v>70.662000000000006</c:v>
                </c:pt>
                <c:pt idx="775">
                  <c:v>70.753</c:v>
                </c:pt>
                <c:pt idx="776">
                  <c:v>70.855000000000004</c:v>
                </c:pt>
                <c:pt idx="777">
                  <c:v>70.953999999999994</c:v>
                </c:pt>
                <c:pt idx="778">
                  <c:v>71.037000000000006</c:v>
                </c:pt>
                <c:pt idx="779">
                  <c:v>71.128</c:v>
                </c:pt>
                <c:pt idx="780">
                  <c:v>71.218999999999994</c:v>
                </c:pt>
                <c:pt idx="781">
                  <c:v>71.314999999999998</c:v>
                </c:pt>
                <c:pt idx="782">
                  <c:v>71.397000000000006</c:v>
                </c:pt>
                <c:pt idx="783">
                  <c:v>71.491</c:v>
                </c:pt>
                <c:pt idx="784">
                  <c:v>71.58</c:v>
                </c:pt>
                <c:pt idx="785">
                  <c:v>71.673000000000002</c:v>
                </c:pt>
                <c:pt idx="786">
                  <c:v>71.766999999999996</c:v>
                </c:pt>
                <c:pt idx="787">
                  <c:v>71.861000000000004</c:v>
                </c:pt>
                <c:pt idx="788">
                  <c:v>71.951999999999998</c:v>
                </c:pt>
                <c:pt idx="789">
                  <c:v>72.040999999999997</c:v>
                </c:pt>
                <c:pt idx="790">
                  <c:v>72.125</c:v>
                </c:pt>
                <c:pt idx="791">
                  <c:v>72.203999999999994</c:v>
                </c:pt>
                <c:pt idx="792">
                  <c:v>72.308999999999997</c:v>
                </c:pt>
                <c:pt idx="793">
                  <c:v>72.393000000000001</c:v>
                </c:pt>
                <c:pt idx="794">
                  <c:v>72.475999999999999</c:v>
                </c:pt>
                <c:pt idx="795">
                  <c:v>72.561999999999998</c:v>
                </c:pt>
                <c:pt idx="796">
                  <c:v>72.650000000000006</c:v>
                </c:pt>
                <c:pt idx="797">
                  <c:v>72.742000000000004</c:v>
                </c:pt>
                <c:pt idx="798">
                  <c:v>72.832999999999998</c:v>
                </c:pt>
                <c:pt idx="799">
                  <c:v>72.924999999999997</c:v>
                </c:pt>
                <c:pt idx="800">
                  <c:v>73.019000000000005</c:v>
                </c:pt>
                <c:pt idx="801">
                  <c:v>73.114999999999995</c:v>
                </c:pt>
                <c:pt idx="802">
                  <c:v>73.23</c:v>
                </c:pt>
                <c:pt idx="803">
                  <c:v>73.326999999999998</c:v>
                </c:pt>
                <c:pt idx="804">
                  <c:v>73.426000000000002</c:v>
                </c:pt>
                <c:pt idx="805">
                  <c:v>73.513000000000005</c:v>
                </c:pt>
                <c:pt idx="806">
                  <c:v>73.591999999999999</c:v>
                </c:pt>
                <c:pt idx="807">
                  <c:v>73.679000000000002</c:v>
                </c:pt>
                <c:pt idx="808">
                  <c:v>73.77</c:v>
                </c:pt>
                <c:pt idx="809">
                  <c:v>73.855999999999995</c:v>
                </c:pt>
                <c:pt idx="810">
                  <c:v>73.94</c:v>
                </c:pt>
                <c:pt idx="811">
                  <c:v>74.028999999999996</c:v>
                </c:pt>
                <c:pt idx="812">
                  <c:v>74.119</c:v>
                </c:pt>
                <c:pt idx="813">
                  <c:v>74.215000000000003</c:v>
                </c:pt>
                <c:pt idx="814">
                  <c:v>74.299000000000007</c:v>
                </c:pt>
                <c:pt idx="815">
                  <c:v>74.391000000000005</c:v>
                </c:pt>
                <c:pt idx="816">
                  <c:v>74.483000000000004</c:v>
                </c:pt>
                <c:pt idx="817">
                  <c:v>74.567999999999998</c:v>
                </c:pt>
                <c:pt idx="818">
                  <c:v>74.661000000000001</c:v>
                </c:pt>
                <c:pt idx="819">
                  <c:v>74.754999999999995</c:v>
                </c:pt>
                <c:pt idx="820">
                  <c:v>74.849999999999994</c:v>
                </c:pt>
                <c:pt idx="821">
                  <c:v>74.941999999999993</c:v>
                </c:pt>
                <c:pt idx="822">
                  <c:v>75.028000000000006</c:v>
                </c:pt>
                <c:pt idx="823">
                  <c:v>75.123999999999995</c:v>
                </c:pt>
                <c:pt idx="824">
                  <c:v>75.215999999999994</c:v>
                </c:pt>
                <c:pt idx="825">
                  <c:v>75.305000000000007</c:v>
                </c:pt>
                <c:pt idx="826">
                  <c:v>75.417000000000002</c:v>
                </c:pt>
                <c:pt idx="827">
                  <c:v>75.501000000000005</c:v>
                </c:pt>
                <c:pt idx="828">
                  <c:v>75.594999999999999</c:v>
                </c:pt>
                <c:pt idx="829">
                  <c:v>75.688999999999993</c:v>
                </c:pt>
                <c:pt idx="830">
                  <c:v>75.769000000000005</c:v>
                </c:pt>
                <c:pt idx="831">
                  <c:v>75.870999999999995</c:v>
                </c:pt>
                <c:pt idx="832">
                  <c:v>75.971000000000004</c:v>
                </c:pt>
                <c:pt idx="833">
                  <c:v>76.058999999999997</c:v>
                </c:pt>
                <c:pt idx="834">
                  <c:v>76.158000000000001</c:v>
                </c:pt>
                <c:pt idx="835">
                  <c:v>76.251999999999995</c:v>
                </c:pt>
                <c:pt idx="836">
                  <c:v>76.346999999999994</c:v>
                </c:pt>
                <c:pt idx="837">
                  <c:v>76.438000000000002</c:v>
                </c:pt>
                <c:pt idx="838">
                  <c:v>76.534999999999997</c:v>
                </c:pt>
                <c:pt idx="839">
                  <c:v>76.635999999999996</c:v>
                </c:pt>
                <c:pt idx="840">
                  <c:v>76.733999999999995</c:v>
                </c:pt>
                <c:pt idx="841">
                  <c:v>76.831999999999994</c:v>
                </c:pt>
                <c:pt idx="842">
                  <c:v>76.924999999999997</c:v>
                </c:pt>
                <c:pt idx="843">
                  <c:v>77.021000000000001</c:v>
                </c:pt>
                <c:pt idx="844">
                  <c:v>77.117000000000004</c:v>
                </c:pt>
                <c:pt idx="845">
                  <c:v>77.218999999999994</c:v>
                </c:pt>
                <c:pt idx="846">
                  <c:v>77.305000000000007</c:v>
                </c:pt>
                <c:pt idx="847">
                  <c:v>77.396000000000001</c:v>
                </c:pt>
                <c:pt idx="848">
                  <c:v>77.489000000000004</c:v>
                </c:pt>
                <c:pt idx="849">
                  <c:v>77.585999999999999</c:v>
                </c:pt>
                <c:pt idx="850">
                  <c:v>77.674999999999997</c:v>
                </c:pt>
                <c:pt idx="851">
                  <c:v>77.77</c:v>
                </c:pt>
                <c:pt idx="852">
                  <c:v>77.867000000000004</c:v>
                </c:pt>
                <c:pt idx="853">
                  <c:v>77.962000000000003</c:v>
                </c:pt>
                <c:pt idx="854">
                  <c:v>78.057000000000002</c:v>
                </c:pt>
                <c:pt idx="855">
                  <c:v>78.147000000000006</c:v>
                </c:pt>
                <c:pt idx="856">
                  <c:v>78.242000000000004</c:v>
                </c:pt>
                <c:pt idx="857">
                  <c:v>78.337999999999994</c:v>
                </c:pt>
                <c:pt idx="858">
                  <c:v>78.430000000000007</c:v>
                </c:pt>
                <c:pt idx="859">
                  <c:v>78.522000000000006</c:v>
                </c:pt>
                <c:pt idx="860">
                  <c:v>78.613</c:v>
                </c:pt>
                <c:pt idx="861">
                  <c:v>78.712999999999994</c:v>
                </c:pt>
                <c:pt idx="862">
                  <c:v>78.8</c:v>
                </c:pt>
                <c:pt idx="863">
                  <c:v>78.900999999999996</c:v>
                </c:pt>
                <c:pt idx="864">
                  <c:v>79</c:v>
                </c:pt>
                <c:pt idx="865">
                  <c:v>79.088999999999999</c:v>
                </c:pt>
                <c:pt idx="866">
                  <c:v>79.180999999999997</c:v>
                </c:pt>
                <c:pt idx="867">
                  <c:v>79.275999999999996</c:v>
                </c:pt>
                <c:pt idx="868">
                  <c:v>79.372</c:v>
                </c:pt>
                <c:pt idx="869">
                  <c:v>79.459999999999994</c:v>
                </c:pt>
                <c:pt idx="870">
                  <c:v>79.554000000000002</c:v>
                </c:pt>
                <c:pt idx="871">
                  <c:v>79.646000000000001</c:v>
                </c:pt>
                <c:pt idx="872">
                  <c:v>79.728999999999999</c:v>
                </c:pt>
                <c:pt idx="873">
                  <c:v>79.823999999999998</c:v>
                </c:pt>
                <c:pt idx="874">
                  <c:v>79.917000000000002</c:v>
                </c:pt>
                <c:pt idx="875">
                  <c:v>80.004000000000005</c:v>
                </c:pt>
                <c:pt idx="876">
                  <c:v>80.096999999999994</c:v>
                </c:pt>
                <c:pt idx="877">
                  <c:v>80.182000000000002</c:v>
                </c:pt>
                <c:pt idx="878">
                  <c:v>80.27</c:v>
                </c:pt>
                <c:pt idx="879">
                  <c:v>80.36</c:v>
                </c:pt>
                <c:pt idx="880">
                  <c:v>80.472999999999999</c:v>
                </c:pt>
                <c:pt idx="881">
                  <c:v>80.587000000000003</c:v>
                </c:pt>
                <c:pt idx="882">
                  <c:v>80.701999999999998</c:v>
                </c:pt>
                <c:pt idx="883">
                  <c:v>80.790999999999997</c:v>
                </c:pt>
                <c:pt idx="884">
                  <c:v>80.881</c:v>
                </c:pt>
                <c:pt idx="885">
                  <c:v>80.97</c:v>
                </c:pt>
                <c:pt idx="886">
                  <c:v>81.063999999999993</c:v>
                </c:pt>
                <c:pt idx="887">
                  <c:v>81.161000000000001</c:v>
                </c:pt>
                <c:pt idx="888">
                  <c:v>81.242999999999995</c:v>
                </c:pt>
                <c:pt idx="889">
                  <c:v>81.331999999999994</c:v>
                </c:pt>
                <c:pt idx="890">
                  <c:v>81.42</c:v>
                </c:pt>
                <c:pt idx="891">
                  <c:v>81.519000000000005</c:v>
                </c:pt>
                <c:pt idx="892">
                  <c:v>81.613</c:v>
                </c:pt>
                <c:pt idx="893">
                  <c:v>81.707999999999998</c:v>
                </c:pt>
                <c:pt idx="894">
                  <c:v>81.8</c:v>
                </c:pt>
                <c:pt idx="895">
                  <c:v>81.89</c:v>
                </c:pt>
                <c:pt idx="896">
                  <c:v>81.983999999999995</c:v>
                </c:pt>
                <c:pt idx="897">
                  <c:v>82.075000000000003</c:v>
                </c:pt>
                <c:pt idx="898">
                  <c:v>82.168999999999997</c:v>
                </c:pt>
                <c:pt idx="899">
                  <c:v>82.257999999999996</c:v>
                </c:pt>
                <c:pt idx="900">
                  <c:v>82.349000000000004</c:v>
                </c:pt>
                <c:pt idx="901">
                  <c:v>82.444000000000003</c:v>
                </c:pt>
                <c:pt idx="902">
                  <c:v>82.542000000000002</c:v>
                </c:pt>
                <c:pt idx="903">
                  <c:v>82.628</c:v>
                </c:pt>
                <c:pt idx="904">
                  <c:v>82.718000000000004</c:v>
                </c:pt>
                <c:pt idx="905">
                  <c:v>82.808999999999997</c:v>
                </c:pt>
                <c:pt idx="906">
                  <c:v>82.903999999999996</c:v>
                </c:pt>
                <c:pt idx="907">
                  <c:v>82.988</c:v>
                </c:pt>
                <c:pt idx="908">
                  <c:v>83.082999999999998</c:v>
                </c:pt>
                <c:pt idx="909">
                  <c:v>83.182000000000002</c:v>
                </c:pt>
                <c:pt idx="910">
                  <c:v>83.272000000000006</c:v>
                </c:pt>
                <c:pt idx="911">
                  <c:v>83.363</c:v>
                </c:pt>
                <c:pt idx="912">
                  <c:v>83.457999999999998</c:v>
                </c:pt>
                <c:pt idx="913">
                  <c:v>83.546999999999997</c:v>
                </c:pt>
                <c:pt idx="914">
                  <c:v>83.637</c:v>
                </c:pt>
                <c:pt idx="915">
                  <c:v>83.72</c:v>
                </c:pt>
                <c:pt idx="916">
                  <c:v>83.811000000000007</c:v>
                </c:pt>
                <c:pt idx="917">
                  <c:v>83.897000000000006</c:v>
                </c:pt>
                <c:pt idx="918">
                  <c:v>83.995000000000005</c:v>
                </c:pt>
                <c:pt idx="919">
                  <c:v>84.087000000000003</c:v>
                </c:pt>
                <c:pt idx="920">
                  <c:v>84.18</c:v>
                </c:pt>
                <c:pt idx="921">
                  <c:v>84.272000000000006</c:v>
                </c:pt>
                <c:pt idx="922">
                  <c:v>84.352999999999994</c:v>
                </c:pt>
                <c:pt idx="923">
                  <c:v>84.442999999999998</c:v>
                </c:pt>
                <c:pt idx="924">
                  <c:v>84.528000000000006</c:v>
                </c:pt>
                <c:pt idx="925">
                  <c:v>84.619</c:v>
                </c:pt>
                <c:pt idx="926">
                  <c:v>84.706999999999994</c:v>
                </c:pt>
                <c:pt idx="927">
                  <c:v>84.792000000000002</c:v>
                </c:pt>
                <c:pt idx="928">
                  <c:v>84.908000000000001</c:v>
                </c:pt>
                <c:pt idx="929">
                  <c:v>84.986000000000004</c:v>
                </c:pt>
                <c:pt idx="930">
                  <c:v>85.070999999999998</c:v>
                </c:pt>
                <c:pt idx="931">
                  <c:v>85.162999999999997</c:v>
                </c:pt>
                <c:pt idx="932">
                  <c:v>85.254000000000005</c:v>
                </c:pt>
                <c:pt idx="933">
                  <c:v>85.340999999999994</c:v>
                </c:pt>
                <c:pt idx="934">
                  <c:v>85.447999999999993</c:v>
                </c:pt>
                <c:pt idx="935">
                  <c:v>85.534000000000006</c:v>
                </c:pt>
                <c:pt idx="936">
                  <c:v>85.613</c:v>
                </c:pt>
                <c:pt idx="937">
                  <c:v>85.703999999999994</c:v>
                </c:pt>
                <c:pt idx="938">
                  <c:v>85.796000000000006</c:v>
                </c:pt>
                <c:pt idx="939">
                  <c:v>85.882000000000005</c:v>
                </c:pt>
                <c:pt idx="940">
                  <c:v>85.971999999999994</c:v>
                </c:pt>
                <c:pt idx="941">
                  <c:v>86.064999999999998</c:v>
                </c:pt>
                <c:pt idx="942">
                  <c:v>86.161000000000001</c:v>
                </c:pt>
                <c:pt idx="943">
                  <c:v>86.253</c:v>
                </c:pt>
                <c:pt idx="944">
                  <c:v>86.346000000000004</c:v>
                </c:pt>
                <c:pt idx="945">
                  <c:v>86.463999999999999</c:v>
                </c:pt>
                <c:pt idx="946">
                  <c:v>86.557000000000002</c:v>
                </c:pt>
                <c:pt idx="947">
                  <c:v>86.646000000000001</c:v>
                </c:pt>
                <c:pt idx="948">
                  <c:v>86.736000000000004</c:v>
                </c:pt>
                <c:pt idx="949">
                  <c:v>86.822999999999993</c:v>
                </c:pt>
                <c:pt idx="950">
                  <c:v>86.917000000000002</c:v>
                </c:pt>
                <c:pt idx="951">
                  <c:v>87.007999999999996</c:v>
                </c:pt>
                <c:pt idx="952">
                  <c:v>87.097999999999999</c:v>
                </c:pt>
                <c:pt idx="953">
                  <c:v>87.192999999999998</c:v>
                </c:pt>
                <c:pt idx="954">
                  <c:v>87.281999999999996</c:v>
                </c:pt>
                <c:pt idx="955">
                  <c:v>87.366</c:v>
                </c:pt>
                <c:pt idx="956">
                  <c:v>87.480999999999995</c:v>
                </c:pt>
                <c:pt idx="957">
                  <c:v>87.575000000000003</c:v>
                </c:pt>
                <c:pt idx="958">
                  <c:v>87.665999999999997</c:v>
                </c:pt>
                <c:pt idx="959">
                  <c:v>87.757000000000005</c:v>
                </c:pt>
                <c:pt idx="960">
                  <c:v>87.852000000000004</c:v>
                </c:pt>
                <c:pt idx="961">
                  <c:v>87.941000000000003</c:v>
                </c:pt>
                <c:pt idx="962">
                  <c:v>88.039000000000001</c:v>
                </c:pt>
                <c:pt idx="963">
                  <c:v>88.126999999999995</c:v>
                </c:pt>
                <c:pt idx="964">
                  <c:v>88.227000000000004</c:v>
                </c:pt>
                <c:pt idx="965">
                  <c:v>88.322999999999993</c:v>
                </c:pt>
                <c:pt idx="966">
                  <c:v>88.415999999999997</c:v>
                </c:pt>
                <c:pt idx="967">
                  <c:v>88.504000000000005</c:v>
                </c:pt>
                <c:pt idx="968">
                  <c:v>88.597999999999999</c:v>
                </c:pt>
                <c:pt idx="969">
                  <c:v>88.700999999999993</c:v>
                </c:pt>
                <c:pt idx="970">
                  <c:v>88.789000000000001</c:v>
                </c:pt>
                <c:pt idx="971">
                  <c:v>88.888000000000005</c:v>
                </c:pt>
                <c:pt idx="972">
                  <c:v>88.986999999999995</c:v>
                </c:pt>
                <c:pt idx="973">
                  <c:v>89.066000000000003</c:v>
                </c:pt>
                <c:pt idx="974">
                  <c:v>89.152000000000001</c:v>
                </c:pt>
                <c:pt idx="975">
                  <c:v>89.238</c:v>
                </c:pt>
                <c:pt idx="976">
                  <c:v>89.325000000000003</c:v>
                </c:pt>
                <c:pt idx="977">
                  <c:v>89.421999999999997</c:v>
                </c:pt>
                <c:pt idx="978">
                  <c:v>89.512</c:v>
                </c:pt>
                <c:pt idx="979">
                  <c:v>89.611999999999995</c:v>
                </c:pt>
                <c:pt idx="980">
                  <c:v>89.701999999999998</c:v>
                </c:pt>
                <c:pt idx="981">
                  <c:v>89.787999999999997</c:v>
                </c:pt>
                <c:pt idx="982">
                  <c:v>89.879000000000005</c:v>
                </c:pt>
                <c:pt idx="983">
                  <c:v>89.971000000000004</c:v>
                </c:pt>
                <c:pt idx="984">
                  <c:v>90.067999999999998</c:v>
                </c:pt>
                <c:pt idx="985">
                  <c:v>90.165000000000006</c:v>
                </c:pt>
                <c:pt idx="986">
                  <c:v>90.32</c:v>
                </c:pt>
                <c:pt idx="987">
                  <c:v>90.417000000000002</c:v>
                </c:pt>
                <c:pt idx="988">
                  <c:v>90.513000000000005</c:v>
                </c:pt>
                <c:pt idx="989">
                  <c:v>90.603999999999999</c:v>
                </c:pt>
                <c:pt idx="990">
                  <c:v>90.698999999999998</c:v>
                </c:pt>
                <c:pt idx="991">
                  <c:v>90.787999999999997</c:v>
                </c:pt>
                <c:pt idx="992">
                  <c:v>90.873000000000005</c:v>
                </c:pt>
                <c:pt idx="993">
                  <c:v>90.954999999999998</c:v>
                </c:pt>
                <c:pt idx="994">
                  <c:v>91.049000000000007</c:v>
                </c:pt>
                <c:pt idx="995">
                  <c:v>91.143000000000001</c:v>
                </c:pt>
                <c:pt idx="996">
                  <c:v>91.231999999999999</c:v>
                </c:pt>
                <c:pt idx="997">
                  <c:v>91.322000000000003</c:v>
                </c:pt>
                <c:pt idx="998">
                  <c:v>91.41</c:v>
                </c:pt>
                <c:pt idx="999">
                  <c:v>91.494</c:v>
                </c:pt>
                <c:pt idx="1000">
                  <c:v>91.585999999999999</c:v>
                </c:pt>
                <c:pt idx="1001">
                  <c:v>91.667000000000002</c:v>
                </c:pt>
                <c:pt idx="1002">
                  <c:v>91.760999999999996</c:v>
                </c:pt>
                <c:pt idx="1003">
                  <c:v>91.852999999999994</c:v>
                </c:pt>
                <c:pt idx="1004">
                  <c:v>91.944999999999993</c:v>
                </c:pt>
                <c:pt idx="1005">
                  <c:v>92.024000000000001</c:v>
                </c:pt>
                <c:pt idx="1006">
                  <c:v>92.119</c:v>
                </c:pt>
                <c:pt idx="1007">
                  <c:v>92.203999999999994</c:v>
                </c:pt>
                <c:pt idx="1008">
                  <c:v>92.296999999999997</c:v>
                </c:pt>
                <c:pt idx="1009">
                  <c:v>92.39</c:v>
                </c:pt>
                <c:pt idx="1010">
                  <c:v>92.5</c:v>
                </c:pt>
                <c:pt idx="1011">
                  <c:v>92.591999999999999</c:v>
                </c:pt>
                <c:pt idx="1012">
                  <c:v>92.68</c:v>
                </c:pt>
                <c:pt idx="1013">
                  <c:v>92.774000000000001</c:v>
                </c:pt>
                <c:pt idx="1014">
                  <c:v>92.87</c:v>
                </c:pt>
                <c:pt idx="1015">
                  <c:v>92.960999999999999</c:v>
                </c:pt>
                <c:pt idx="1016">
                  <c:v>93.046000000000006</c:v>
                </c:pt>
                <c:pt idx="1017">
                  <c:v>93.14</c:v>
                </c:pt>
                <c:pt idx="1018">
                  <c:v>93.233999999999995</c:v>
                </c:pt>
                <c:pt idx="1019">
                  <c:v>93.325999999999993</c:v>
                </c:pt>
                <c:pt idx="1020">
                  <c:v>93.421999999999997</c:v>
                </c:pt>
                <c:pt idx="1021">
                  <c:v>93.507000000000005</c:v>
                </c:pt>
                <c:pt idx="1022">
                  <c:v>93.6</c:v>
                </c:pt>
                <c:pt idx="1023">
                  <c:v>93.697999999999993</c:v>
                </c:pt>
                <c:pt idx="1024">
                  <c:v>93.778000000000006</c:v>
                </c:pt>
                <c:pt idx="1025">
                  <c:v>93.872</c:v>
                </c:pt>
                <c:pt idx="1026">
                  <c:v>93.965000000000003</c:v>
                </c:pt>
                <c:pt idx="1027">
                  <c:v>94.081999999999994</c:v>
                </c:pt>
                <c:pt idx="1028">
                  <c:v>94.179000000000002</c:v>
                </c:pt>
                <c:pt idx="1029">
                  <c:v>94.266999999999996</c:v>
                </c:pt>
                <c:pt idx="1030">
                  <c:v>94.353999999999999</c:v>
                </c:pt>
                <c:pt idx="1031">
                  <c:v>94.450999999999993</c:v>
                </c:pt>
                <c:pt idx="1032">
                  <c:v>94.543000000000006</c:v>
                </c:pt>
                <c:pt idx="1033">
                  <c:v>94.635000000000005</c:v>
                </c:pt>
                <c:pt idx="1034">
                  <c:v>94.721999999999994</c:v>
                </c:pt>
                <c:pt idx="1035">
                  <c:v>94.813000000000002</c:v>
                </c:pt>
                <c:pt idx="1036">
                  <c:v>94.902000000000001</c:v>
                </c:pt>
                <c:pt idx="1037">
                  <c:v>94.991</c:v>
                </c:pt>
                <c:pt idx="1038">
                  <c:v>95.084999999999994</c:v>
                </c:pt>
                <c:pt idx="1039">
                  <c:v>95.177999999999997</c:v>
                </c:pt>
                <c:pt idx="1040">
                  <c:v>95.277000000000001</c:v>
                </c:pt>
                <c:pt idx="1041">
                  <c:v>95.370999999999995</c:v>
                </c:pt>
                <c:pt idx="1042">
                  <c:v>95.462000000000003</c:v>
                </c:pt>
                <c:pt idx="1043">
                  <c:v>95.546999999999997</c:v>
                </c:pt>
                <c:pt idx="1044">
                  <c:v>95.638000000000005</c:v>
                </c:pt>
                <c:pt idx="1045">
                  <c:v>95.73</c:v>
                </c:pt>
                <c:pt idx="1046">
                  <c:v>95.819000000000003</c:v>
                </c:pt>
                <c:pt idx="1047">
                  <c:v>95.915999999999997</c:v>
                </c:pt>
                <c:pt idx="1048">
                  <c:v>96.01</c:v>
                </c:pt>
                <c:pt idx="1049">
                  <c:v>96.102000000000004</c:v>
                </c:pt>
                <c:pt idx="1050">
                  <c:v>96.194000000000003</c:v>
                </c:pt>
                <c:pt idx="1051">
                  <c:v>96.283000000000001</c:v>
                </c:pt>
                <c:pt idx="1052">
                  <c:v>96.370999999999995</c:v>
                </c:pt>
                <c:pt idx="1053">
                  <c:v>96.460999999999999</c:v>
                </c:pt>
                <c:pt idx="1054">
                  <c:v>96.546999999999997</c:v>
                </c:pt>
                <c:pt idx="1055">
                  <c:v>96.635999999999996</c:v>
                </c:pt>
                <c:pt idx="1056">
                  <c:v>96.727999999999994</c:v>
                </c:pt>
                <c:pt idx="1057">
                  <c:v>96.826999999999998</c:v>
                </c:pt>
                <c:pt idx="1058">
                  <c:v>96.911000000000001</c:v>
                </c:pt>
                <c:pt idx="1059">
                  <c:v>97.001999999999995</c:v>
                </c:pt>
                <c:pt idx="1060">
                  <c:v>97.096999999999994</c:v>
                </c:pt>
                <c:pt idx="1061">
                  <c:v>97.188999999999993</c:v>
                </c:pt>
                <c:pt idx="1062">
                  <c:v>97.278999999999996</c:v>
                </c:pt>
                <c:pt idx="1063">
                  <c:v>97.363</c:v>
                </c:pt>
                <c:pt idx="1064">
                  <c:v>97.445999999999998</c:v>
                </c:pt>
                <c:pt idx="1065">
                  <c:v>97.537999999999997</c:v>
                </c:pt>
                <c:pt idx="1066">
                  <c:v>97.629000000000005</c:v>
                </c:pt>
                <c:pt idx="1067">
                  <c:v>97.72</c:v>
                </c:pt>
                <c:pt idx="1068">
                  <c:v>97.811000000000007</c:v>
                </c:pt>
                <c:pt idx="1069">
                  <c:v>97.906999999999996</c:v>
                </c:pt>
                <c:pt idx="1070">
                  <c:v>98.003</c:v>
                </c:pt>
                <c:pt idx="1071">
                  <c:v>98.084999999999994</c:v>
                </c:pt>
                <c:pt idx="1072">
                  <c:v>98.174999999999997</c:v>
                </c:pt>
                <c:pt idx="1073">
                  <c:v>98.263999999999996</c:v>
                </c:pt>
                <c:pt idx="1074">
                  <c:v>98.36</c:v>
                </c:pt>
                <c:pt idx="1075">
                  <c:v>98.451999999999998</c:v>
                </c:pt>
                <c:pt idx="1076">
                  <c:v>98.54</c:v>
                </c:pt>
                <c:pt idx="1077">
                  <c:v>98.620999999999995</c:v>
                </c:pt>
                <c:pt idx="1078">
                  <c:v>98.715999999999994</c:v>
                </c:pt>
                <c:pt idx="1079">
                  <c:v>98.802000000000007</c:v>
                </c:pt>
                <c:pt idx="1080">
                  <c:v>98.896000000000001</c:v>
                </c:pt>
                <c:pt idx="1081">
                  <c:v>98.989000000000004</c:v>
                </c:pt>
                <c:pt idx="1082">
                  <c:v>99.088999999999999</c:v>
                </c:pt>
                <c:pt idx="1083">
                  <c:v>99.183000000000007</c:v>
                </c:pt>
                <c:pt idx="1084">
                  <c:v>99.266000000000005</c:v>
                </c:pt>
                <c:pt idx="1085">
                  <c:v>99.363</c:v>
                </c:pt>
                <c:pt idx="1086">
                  <c:v>99.456000000000003</c:v>
                </c:pt>
                <c:pt idx="1087">
                  <c:v>99.543999999999997</c:v>
                </c:pt>
                <c:pt idx="1088">
                  <c:v>99.637</c:v>
                </c:pt>
                <c:pt idx="1089">
                  <c:v>99.724999999999994</c:v>
                </c:pt>
                <c:pt idx="1090">
                  <c:v>99.813000000000002</c:v>
                </c:pt>
                <c:pt idx="1091">
                  <c:v>99.905000000000001</c:v>
                </c:pt>
                <c:pt idx="1092">
                  <c:v>99.998000000000005</c:v>
                </c:pt>
                <c:pt idx="1093">
                  <c:v>100.09399999999999</c:v>
                </c:pt>
                <c:pt idx="1094">
                  <c:v>100.172</c:v>
                </c:pt>
                <c:pt idx="1095">
                  <c:v>100.262</c:v>
                </c:pt>
                <c:pt idx="1096">
                  <c:v>100.354</c:v>
                </c:pt>
                <c:pt idx="1097">
                  <c:v>100.452</c:v>
                </c:pt>
                <c:pt idx="1098">
                  <c:v>100.57</c:v>
                </c:pt>
                <c:pt idx="1099">
                  <c:v>100.667</c:v>
                </c:pt>
                <c:pt idx="1100">
                  <c:v>100.75700000000001</c:v>
                </c:pt>
                <c:pt idx="1101">
                  <c:v>100.851</c:v>
                </c:pt>
                <c:pt idx="1102">
                  <c:v>100.934</c:v>
                </c:pt>
                <c:pt idx="1103">
                  <c:v>101.027</c:v>
                </c:pt>
                <c:pt idx="1104">
                  <c:v>101.131</c:v>
                </c:pt>
                <c:pt idx="1105">
                  <c:v>101.229</c:v>
                </c:pt>
                <c:pt idx="1106">
                  <c:v>101.333</c:v>
                </c:pt>
                <c:pt idx="1107">
                  <c:v>101.429</c:v>
                </c:pt>
                <c:pt idx="1108">
                  <c:v>101.53100000000001</c:v>
                </c:pt>
                <c:pt idx="1109">
                  <c:v>101.625</c:v>
                </c:pt>
                <c:pt idx="1110">
                  <c:v>101.72</c:v>
                </c:pt>
                <c:pt idx="1111">
                  <c:v>101.81100000000001</c:v>
                </c:pt>
                <c:pt idx="1112">
                  <c:v>101.896</c:v>
                </c:pt>
                <c:pt idx="1113">
                  <c:v>101.979</c:v>
                </c:pt>
                <c:pt idx="1114">
                  <c:v>102.07299999999999</c:v>
                </c:pt>
                <c:pt idx="1115">
                  <c:v>102.15900000000001</c:v>
                </c:pt>
                <c:pt idx="1116">
                  <c:v>102.25</c:v>
                </c:pt>
                <c:pt idx="1117">
                  <c:v>102.34</c:v>
                </c:pt>
                <c:pt idx="1118">
                  <c:v>102.428</c:v>
                </c:pt>
                <c:pt idx="1119">
                  <c:v>102.53</c:v>
                </c:pt>
                <c:pt idx="1120">
                  <c:v>102.628</c:v>
                </c:pt>
                <c:pt idx="1121">
                  <c:v>102.718</c:v>
                </c:pt>
                <c:pt idx="1122">
                  <c:v>102.803</c:v>
                </c:pt>
                <c:pt idx="1123">
                  <c:v>102.892</c:v>
                </c:pt>
                <c:pt idx="1124">
                  <c:v>102.98699999999999</c:v>
                </c:pt>
                <c:pt idx="1125">
                  <c:v>103.078</c:v>
                </c:pt>
                <c:pt idx="1126">
                  <c:v>103.172</c:v>
                </c:pt>
                <c:pt idx="1127">
                  <c:v>103.27</c:v>
                </c:pt>
                <c:pt idx="1128">
                  <c:v>103.357</c:v>
                </c:pt>
                <c:pt idx="1129">
                  <c:v>103.45</c:v>
                </c:pt>
                <c:pt idx="1130">
                  <c:v>103.541</c:v>
                </c:pt>
                <c:pt idx="1131">
                  <c:v>103.636</c:v>
                </c:pt>
                <c:pt idx="1132">
                  <c:v>103.73099999999999</c:v>
                </c:pt>
                <c:pt idx="1133">
                  <c:v>103.827</c:v>
                </c:pt>
                <c:pt idx="1134">
                  <c:v>103.92</c:v>
                </c:pt>
                <c:pt idx="1135">
                  <c:v>104.009</c:v>
                </c:pt>
                <c:pt idx="1136">
                  <c:v>104.108</c:v>
                </c:pt>
                <c:pt idx="1137">
                  <c:v>104.191</c:v>
                </c:pt>
                <c:pt idx="1138">
                  <c:v>104.279</c:v>
                </c:pt>
                <c:pt idx="1139">
                  <c:v>104.371</c:v>
                </c:pt>
                <c:pt idx="1140">
                  <c:v>104.46599999999999</c:v>
                </c:pt>
                <c:pt idx="1141">
                  <c:v>104.553</c:v>
                </c:pt>
                <c:pt idx="1142">
                  <c:v>104.63800000000001</c:v>
                </c:pt>
                <c:pt idx="1143">
                  <c:v>104.729</c:v>
                </c:pt>
                <c:pt idx="1144">
                  <c:v>104.82599999999999</c:v>
                </c:pt>
                <c:pt idx="1145">
                  <c:v>104.922</c:v>
                </c:pt>
                <c:pt idx="1146">
                  <c:v>105.018</c:v>
                </c:pt>
                <c:pt idx="1147">
                  <c:v>105.107</c:v>
                </c:pt>
                <c:pt idx="1148">
                  <c:v>105.20399999999999</c:v>
                </c:pt>
                <c:pt idx="1149">
                  <c:v>105.295</c:v>
                </c:pt>
                <c:pt idx="1150">
                  <c:v>105.395</c:v>
                </c:pt>
                <c:pt idx="1151">
                  <c:v>105.479</c:v>
                </c:pt>
                <c:pt idx="1152">
                  <c:v>105.572</c:v>
                </c:pt>
                <c:pt idx="1153">
                  <c:v>105.664</c:v>
                </c:pt>
                <c:pt idx="1154">
                  <c:v>105.76300000000001</c:v>
                </c:pt>
                <c:pt idx="1155">
                  <c:v>105.85899999999999</c:v>
                </c:pt>
                <c:pt idx="1156">
                  <c:v>105.95399999999999</c:v>
                </c:pt>
                <c:pt idx="1157">
                  <c:v>106.047</c:v>
                </c:pt>
                <c:pt idx="1158">
                  <c:v>106.134</c:v>
                </c:pt>
                <c:pt idx="1159">
                  <c:v>106.235</c:v>
                </c:pt>
                <c:pt idx="1160">
                  <c:v>106.324</c:v>
                </c:pt>
                <c:pt idx="1161">
                  <c:v>106.40900000000001</c:v>
                </c:pt>
                <c:pt idx="1162">
                  <c:v>106.498</c:v>
                </c:pt>
                <c:pt idx="1163">
                  <c:v>106.592</c:v>
                </c:pt>
                <c:pt idx="1164">
                  <c:v>106.67100000000001</c:v>
                </c:pt>
                <c:pt idx="1165">
                  <c:v>106.761</c:v>
                </c:pt>
                <c:pt idx="1166">
                  <c:v>106.85</c:v>
                </c:pt>
                <c:pt idx="1167">
                  <c:v>106.959</c:v>
                </c:pt>
                <c:pt idx="1168">
                  <c:v>107.048</c:v>
                </c:pt>
                <c:pt idx="1169">
                  <c:v>107.134</c:v>
                </c:pt>
                <c:pt idx="1170">
                  <c:v>107.221</c:v>
                </c:pt>
                <c:pt idx="1171">
                  <c:v>107.31699999999999</c:v>
                </c:pt>
                <c:pt idx="1172">
                  <c:v>107.41</c:v>
                </c:pt>
                <c:pt idx="1173">
                  <c:v>107.498</c:v>
                </c:pt>
                <c:pt idx="1174">
                  <c:v>107.58199999999999</c:v>
                </c:pt>
                <c:pt idx="1175">
                  <c:v>107.67100000000001</c:v>
                </c:pt>
                <c:pt idx="1176">
                  <c:v>107.76900000000001</c:v>
                </c:pt>
                <c:pt idx="1177">
                  <c:v>107.86</c:v>
                </c:pt>
                <c:pt idx="1178">
                  <c:v>107.953</c:v>
                </c:pt>
                <c:pt idx="1179">
                  <c:v>108.04300000000001</c:v>
                </c:pt>
                <c:pt idx="1180">
                  <c:v>108.133</c:v>
                </c:pt>
                <c:pt idx="1181">
                  <c:v>108.224</c:v>
                </c:pt>
                <c:pt idx="1182">
                  <c:v>108.31699999999999</c:v>
                </c:pt>
                <c:pt idx="1183">
                  <c:v>108.40300000000001</c:v>
                </c:pt>
                <c:pt idx="1184">
                  <c:v>108.497</c:v>
                </c:pt>
                <c:pt idx="1185">
                  <c:v>108.593</c:v>
                </c:pt>
                <c:pt idx="1186">
                  <c:v>108.69</c:v>
                </c:pt>
                <c:pt idx="1187">
                  <c:v>108.783</c:v>
                </c:pt>
                <c:pt idx="1188">
                  <c:v>108.881</c:v>
                </c:pt>
                <c:pt idx="1189">
                  <c:v>108.976</c:v>
                </c:pt>
                <c:pt idx="1190">
                  <c:v>109.074</c:v>
                </c:pt>
                <c:pt idx="1191">
                  <c:v>109.16500000000001</c:v>
                </c:pt>
                <c:pt idx="1192">
                  <c:v>109.265</c:v>
                </c:pt>
                <c:pt idx="1193">
                  <c:v>109.35599999999999</c:v>
                </c:pt>
                <c:pt idx="1194">
                  <c:v>109.441</c:v>
                </c:pt>
                <c:pt idx="1195">
                  <c:v>109.53400000000001</c:v>
                </c:pt>
                <c:pt idx="1196">
                  <c:v>109.624</c:v>
                </c:pt>
                <c:pt idx="1197">
                  <c:v>109.71599999999999</c:v>
                </c:pt>
                <c:pt idx="1198">
                  <c:v>109.80200000000001</c:v>
                </c:pt>
                <c:pt idx="1199">
                  <c:v>109.895</c:v>
                </c:pt>
                <c:pt idx="1200">
                  <c:v>109.983</c:v>
                </c:pt>
                <c:pt idx="1201">
                  <c:v>110.07299999999999</c:v>
                </c:pt>
                <c:pt idx="1202">
                  <c:v>110.158</c:v>
                </c:pt>
                <c:pt idx="1203">
                  <c:v>110.244</c:v>
                </c:pt>
                <c:pt idx="1204">
                  <c:v>110.339</c:v>
                </c:pt>
                <c:pt idx="1205">
                  <c:v>110.42100000000001</c:v>
                </c:pt>
                <c:pt idx="1206">
                  <c:v>110.50700000000001</c:v>
                </c:pt>
                <c:pt idx="1207">
                  <c:v>110.595</c:v>
                </c:pt>
                <c:pt idx="1208">
                  <c:v>110.69</c:v>
                </c:pt>
                <c:pt idx="1209">
                  <c:v>110.77500000000001</c:v>
                </c:pt>
                <c:pt idx="1210">
                  <c:v>110.85899999999999</c:v>
                </c:pt>
                <c:pt idx="1211">
                  <c:v>110.949</c:v>
                </c:pt>
                <c:pt idx="1212">
                  <c:v>111.044</c:v>
                </c:pt>
                <c:pt idx="1213">
                  <c:v>111.13500000000001</c:v>
                </c:pt>
                <c:pt idx="1214">
                  <c:v>111.224</c:v>
                </c:pt>
                <c:pt idx="1215">
                  <c:v>111.32</c:v>
                </c:pt>
                <c:pt idx="1216">
                  <c:v>111.40600000000001</c:v>
                </c:pt>
                <c:pt idx="1217">
                  <c:v>111.497</c:v>
                </c:pt>
                <c:pt idx="1218">
                  <c:v>111.598</c:v>
                </c:pt>
                <c:pt idx="1219">
                  <c:v>111.69</c:v>
                </c:pt>
                <c:pt idx="1220">
                  <c:v>111.776</c:v>
                </c:pt>
                <c:pt idx="1221">
                  <c:v>111.867</c:v>
                </c:pt>
                <c:pt idx="1222">
                  <c:v>111.956</c:v>
                </c:pt>
                <c:pt idx="1223">
                  <c:v>112.05200000000001</c:v>
                </c:pt>
                <c:pt idx="1224">
                  <c:v>112.137</c:v>
                </c:pt>
                <c:pt idx="1225">
                  <c:v>112.25</c:v>
                </c:pt>
                <c:pt idx="1226">
                  <c:v>112.336</c:v>
                </c:pt>
                <c:pt idx="1227">
                  <c:v>112.42400000000001</c:v>
                </c:pt>
                <c:pt idx="1228">
                  <c:v>112.518</c:v>
                </c:pt>
                <c:pt idx="1229">
                  <c:v>112.616</c:v>
                </c:pt>
                <c:pt idx="1230">
                  <c:v>112.71</c:v>
                </c:pt>
                <c:pt idx="1231">
                  <c:v>112.80500000000001</c:v>
                </c:pt>
                <c:pt idx="1232">
                  <c:v>112.899</c:v>
                </c:pt>
                <c:pt idx="1233">
                  <c:v>112.986</c:v>
                </c:pt>
                <c:pt idx="1234">
                  <c:v>113.069</c:v>
                </c:pt>
                <c:pt idx="1235">
                  <c:v>113.15600000000001</c:v>
                </c:pt>
                <c:pt idx="1236">
                  <c:v>113.247</c:v>
                </c:pt>
                <c:pt idx="1237">
                  <c:v>113.34099999999999</c:v>
                </c:pt>
                <c:pt idx="1238">
                  <c:v>113.431</c:v>
                </c:pt>
                <c:pt idx="1239">
                  <c:v>113.524</c:v>
                </c:pt>
                <c:pt idx="1240">
                  <c:v>113.62</c:v>
                </c:pt>
                <c:pt idx="1241">
                  <c:v>113.73699999999999</c:v>
                </c:pt>
                <c:pt idx="1242">
                  <c:v>113.822</c:v>
                </c:pt>
                <c:pt idx="1243">
                  <c:v>113.91200000000001</c:v>
                </c:pt>
                <c:pt idx="1244">
                  <c:v>114.005</c:v>
                </c:pt>
                <c:pt idx="1245">
                  <c:v>114.093</c:v>
                </c:pt>
                <c:pt idx="1246">
                  <c:v>114.185</c:v>
                </c:pt>
                <c:pt idx="1247">
                  <c:v>114.27</c:v>
                </c:pt>
                <c:pt idx="1248">
                  <c:v>114.355</c:v>
                </c:pt>
                <c:pt idx="1249">
                  <c:v>114.455</c:v>
                </c:pt>
                <c:pt idx="1250">
                  <c:v>114.554</c:v>
                </c:pt>
                <c:pt idx="1251">
                  <c:v>114.643</c:v>
                </c:pt>
                <c:pt idx="1252">
                  <c:v>114.762</c:v>
                </c:pt>
                <c:pt idx="1253">
                  <c:v>114.861</c:v>
                </c:pt>
                <c:pt idx="1254">
                  <c:v>114.958</c:v>
                </c:pt>
                <c:pt idx="1255">
                  <c:v>115.05</c:v>
                </c:pt>
                <c:pt idx="1256">
                  <c:v>115.14</c:v>
                </c:pt>
                <c:pt idx="1257">
                  <c:v>115.235</c:v>
                </c:pt>
                <c:pt idx="1258">
                  <c:v>115.316</c:v>
                </c:pt>
                <c:pt idx="1259">
                  <c:v>115.414</c:v>
                </c:pt>
                <c:pt idx="1260">
                  <c:v>115.498</c:v>
                </c:pt>
                <c:pt idx="1261">
                  <c:v>115.59</c:v>
                </c:pt>
                <c:pt idx="1262">
                  <c:v>115.68600000000001</c:v>
                </c:pt>
                <c:pt idx="1263">
                  <c:v>115.79300000000001</c:v>
                </c:pt>
                <c:pt idx="1264">
                  <c:v>115.886</c:v>
                </c:pt>
                <c:pt idx="1265">
                  <c:v>115.982</c:v>
                </c:pt>
                <c:pt idx="1266">
                  <c:v>116.07899999999999</c:v>
                </c:pt>
                <c:pt idx="1267">
                  <c:v>116.17100000000001</c:v>
                </c:pt>
                <c:pt idx="1268">
                  <c:v>116.274</c:v>
                </c:pt>
                <c:pt idx="1269">
                  <c:v>116.374</c:v>
                </c:pt>
                <c:pt idx="1270">
                  <c:v>116.471</c:v>
                </c:pt>
                <c:pt idx="1271">
                  <c:v>116.56100000000001</c:v>
                </c:pt>
                <c:pt idx="1272">
                  <c:v>116.652</c:v>
                </c:pt>
                <c:pt idx="1273">
                  <c:v>116.747</c:v>
                </c:pt>
                <c:pt idx="1274">
                  <c:v>116.839</c:v>
                </c:pt>
                <c:pt idx="1275">
                  <c:v>116.94199999999999</c:v>
                </c:pt>
                <c:pt idx="1276">
                  <c:v>117.023</c:v>
                </c:pt>
                <c:pt idx="1277">
                  <c:v>117.11799999999999</c:v>
                </c:pt>
                <c:pt idx="1278">
                  <c:v>117.214</c:v>
                </c:pt>
                <c:pt idx="1279">
                  <c:v>117.304</c:v>
                </c:pt>
                <c:pt idx="1280">
                  <c:v>117.407</c:v>
                </c:pt>
                <c:pt idx="1281">
                  <c:v>117.505</c:v>
                </c:pt>
                <c:pt idx="1282">
                  <c:v>117.598</c:v>
                </c:pt>
                <c:pt idx="1283">
                  <c:v>117.687</c:v>
                </c:pt>
                <c:pt idx="1284">
                  <c:v>117.782</c:v>
                </c:pt>
                <c:pt idx="1285">
                  <c:v>117.878</c:v>
                </c:pt>
                <c:pt idx="1286">
                  <c:v>117.996</c:v>
                </c:pt>
                <c:pt idx="1287">
                  <c:v>118.081</c:v>
                </c:pt>
                <c:pt idx="1288">
                  <c:v>118.172</c:v>
                </c:pt>
                <c:pt idx="1289">
                  <c:v>118.27</c:v>
                </c:pt>
                <c:pt idx="1290">
                  <c:v>118.37</c:v>
                </c:pt>
                <c:pt idx="1291">
                  <c:v>118.458</c:v>
                </c:pt>
                <c:pt idx="1292">
                  <c:v>118.553</c:v>
                </c:pt>
                <c:pt idx="1293">
                  <c:v>118.64400000000001</c:v>
                </c:pt>
                <c:pt idx="1294">
                  <c:v>118.729</c:v>
                </c:pt>
                <c:pt idx="1295">
                  <c:v>118.821</c:v>
                </c:pt>
                <c:pt idx="1296">
                  <c:v>118.90600000000001</c:v>
                </c:pt>
                <c:pt idx="1297">
                  <c:v>119.001</c:v>
                </c:pt>
                <c:pt idx="1298">
                  <c:v>119.098</c:v>
                </c:pt>
                <c:pt idx="1299">
                  <c:v>119.181</c:v>
                </c:pt>
                <c:pt idx="1300">
                  <c:v>119.26600000000001</c:v>
                </c:pt>
                <c:pt idx="1301">
                  <c:v>119.36</c:v>
                </c:pt>
                <c:pt idx="1302">
                  <c:v>119.453</c:v>
                </c:pt>
                <c:pt idx="1303">
                  <c:v>119.56</c:v>
                </c:pt>
                <c:pt idx="1304">
                  <c:v>119.65600000000001</c:v>
                </c:pt>
                <c:pt idx="1305">
                  <c:v>119.746</c:v>
                </c:pt>
                <c:pt idx="1306">
                  <c:v>119.837</c:v>
                </c:pt>
                <c:pt idx="1307">
                  <c:v>119.93</c:v>
                </c:pt>
                <c:pt idx="1308">
                  <c:v>120.045</c:v>
                </c:pt>
                <c:pt idx="1309">
                  <c:v>120.136</c:v>
                </c:pt>
                <c:pt idx="1310">
                  <c:v>120.223</c:v>
                </c:pt>
                <c:pt idx="1311">
                  <c:v>120.313</c:v>
                </c:pt>
                <c:pt idx="1312">
                  <c:v>120.464</c:v>
                </c:pt>
                <c:pt idx="1313">
                  <c:v>120.55500000000001</c:v>
                </c:pt>
                <c:pt idx="1314">
                  <c:v>120.646</c:v>
                </c:pt>
                <c:pt idx="1315">
                  <c:v>120.735</c:v>
                </c:pt>
                <c:pt idx="1316">
                  <c:v>120.861</c:v>
                </c:pt>
                <c:pt idx="1317">
                  <c:v>120.949</c:v>
                </c:pt>
                <c:pt idx="1318">
                  <c:v>121.036</c:v>
                </c:pt>
                <c:pt idx="1319">
                  <c:v>121.129</c:v>
                </c:pt>
                <c:pt idx="1320">
                  <c:v>121.221</c:v>
                </c:pt>
                <c:pt idx="1321">
                  <c:v>121.32</c:v>
                </c:pt>
                <c:pt idx="1322">
                  <c:v>121.42</c:v>
                </c:pt>
                <c:pt idx="1323">
                  <c:v>121.515</c:v>
                </c:pt>
                <c:pt idx="1324">
                  <c:v>121.60299999999999</c:v>
                </c:pt>
                <c:pt idx="1325">
                  <c:v>121.696</c:v>
                </c:pt>
                <c:pt idx="1326">
                  <c:v>121.78400000000001</c:v>
                </c:pt>
                <c:pt idx="1327">
                  <c:v>121.88200000000001</c:v>
                </c:pt>
                <c:pt idx="1328">
                  <c:v>121.97</c:v>
                </c:pt>
                <c:pt idx="1329">
                  <c:v>122.07</c:v>
                </c:pt>
                <c:pt idx="1330">
                  <c:v>122.16200000000001</c:v>
                </c:pt>
                <c:pt idx="1331">
                  <c:v>122.258</c:v>
                </c:pt>
                <c:pt idx="1332">
                  <c:v>122.34699999999999</c:v>
                </c:pt>
                <c:pt idx="1333">
                  <c:v>122.44199999999999</c:v>
                </c:pt>
                <c:pt idx="1334">
                  <c:v>122.535</c:v>
                </c:pt>
                <c:pt idx="1335">
                  <c:v>122.626</c:v>
                </c:pt>
                <c:pt idx="1336">
                  <c:v>122.718</c:v>
                </c:pt>
                <c:pt idx="1337">
                  <c:v>122.813</c:v>
                </c:pt>
                <c:pt idx="1338">
                  <c:v>122.895</c:v>
                </c:pt>
                <c:pt idx="1339">
                  <c:v>122.983</c:v>
                </c:pt>
                <c:pt idx="1340">
                  <c:v>123.084</c:v>
                </c:pt>
                <c:pt idx="1341">
                  <c:v>123.16800000000001</c:v>
                </c:pt>
                <c:pt idx="1342">
                  <c:v>123.255</c:v>
                </c:pt>
                <c:pt idx="1343">
                  <c:v>123.348</c:v>
                </c:pt>
                <c:pt idx="1344">
                  <c:v>123.444</c:v>
                </c:pt>
                <c:pt idx="1345">
                  <c:v>123.533</c:v>
                </c:pt>
                <c:pt idx="1346">
                  <c:v>123.622</c:v>
                </c:pt>
                <c:pt idx="1347">
                  <c:v>123.71</c:v>
                </c:pt>
                <c:pt idx="1348">
                  <c:v>123.8</c:v>
                </c:pt>
                <c:pt idx="1349">
                  <c:v>123.879</c:v>
                </c:pt>
                <c:pt idx="1350">
                  <c:v>123.967</c:v>
                </c:pt>
                <c:pt idx="1351">
                  <c:v>124.06</c:v>
                </c:pt>
                <c:pt idx="1352">
                  <c:v>124.179</c:v>
                </c:pt>
                <c:pt idx="1353">
                  <c:v>124.297</c:v>
                </c:pt>
                <c:pt idx="1354">
                  <c:v>124.40900000000001</c:v>
                </c:pt>
                <c:pt idx="1355">
                  <c:v>124.501</c:v>
                </c:pt>
                <c:pt idx="1356">
                  <c:v>124.598</c:v>
                </c:pt>
                <c:pt idx="1357">
                  <c:v>124.68899999999999</c:v>
                </c:pt>
                <c:pt idx="1358">
                  <c:v>124.774</c:v>
                </c:pt>
                <c:pt idx="1359">
                  <c:v>124.861</c:v>
                </c:pt>
                <c:pt idx="1360">
                  <c:v>124.952</c:v>
                </c:pt>
                <c:pt idx="1361">
                  <c:v>125.042</c:v>
                </c:pt>
                <c:pt idx="1362">
                  <c:v>125.133</c:v>
                </c:pt>
                <c:pt idx="1363">
                  <c:v>125.217</c:v>
                </c:pt>
                <c:pt idx="1364">
                  <c:v>125.306</c:v>
                </c:pt>
                <c:pt idx="1365">
                  <c:v>125.398</c:v>
                </c:pt>
                <c:pt idx="1366">
                  <c:v>125.492</c:v>
                </c:pt>
                <c:pt idx="1367">
                  <c:v>125.584</c:v>
                </c:pt>
                <c:pt idx="1368">
                  <c:v>125.66800000000001</c:v>
                </c:pt>
                <c:pt idx="1369">
                  <c:v>125.755</c:v>
                </c:pt>
                <c:pt idx="1370">
                  <c:v>125.85</c:v>
                </c:pt>
                <c:pt idx="1371">
                  <c:v>125.947</c:v>
                </c:pt>
                <c:pt idx="1372">
                  <c:v>126.068</c:v>
                </c:pt>
                <c:pt idx="1373">
                  <c:v>126.154</c:v>
                </c:pt>
                <c:pt idx="1374">
                  <c:v>126.249</c:v>
                </c:pt>
                <c:pt idx="1375">
                  <c:v>126.336</c:v>
                </c:pt>
                <c:pt idx="1376">
                  <c:v>126.43300000000001</c:v>
                </c:pt>
                <c:pt idx="1377">
                  <c:v>126.52</c:v>
                </c:pt>
                <c:pt idx="1378">
                  <c:v>126.605</c:v>
                </c:pt>
                <c:pt idx="1379">
                  <c:v>126.702</c:v>
                </c:pt>
                <c:pt idx="1380">
                  <c:v>126.79</c:v>
                </c:pt>
                <c:pt idx="1381">
                  <c:v>126.88</c:v>
                </c:pt>
                <c:pt idx="1382">
                  <c:v>126.973</c:v>
                </c:pt>
                <c:pt idx="1383">
                  <c:v>127.066</c:v>
                </c:pt>
                <c:pt idx="1384">
                  <c:v>127.158</c:v>
                </c:pt>
                <c:pt idx="1385">
                  <c:v>127.26300000000001</c:v>
                </c:pt>
                <c:pt idx="1386">
                  <c:v>127.35299999999999</c:v>
                </c:pt>
                <c:pt idx="1387">
                  <c:v>127.441</c:v>
                </c:pt>
                <c:pt idx="1388">
                  <c:v>127.53100000000001</c:v>
                </c:pt>
                <c:pt idx="1389">
                  <c:v>127.627</c:v>
                </c:pt>
                <c:pt idx="1390">
                  <c:v>127.714</c:v>
                </c:pt>
                <c:pt idx="1391">
                  <c:v>127.797</c:v>
                </c:pt>
                <c:pt idx="1392">
                  <c:v>127.88800000000001</c:v>
                </c:pt>
                <c:pt idx="1393">
                  <c:v>127.98699999999999</c:v>
                </c:pt>
                <c:pt idx="1394">
                  <c:v>128.08000000000001</c:v>
                </c:pt>
                <c:pt idx="1395">
                  <c:v>128.17599999999999</c:v>
                </c:pt>
                <c:pt idx="1396">
                  <c:v>128.26400000000001</c:v>
                </c:pt>
                <c:pt idx="1397">
                  <c:v>128.36199999999999</c:v>
                </c:pt>
                <c:pt idx="1398">
                  <c:v>128.452</c:v>
                </c:pt>
                <c:pt idx="1399">
                  <c:v>128.53800000000001</c:v>
                </c:pt>
                <c:pt idx="1400">
                  <c:v>128.62200000000001</c:v>
                </c:pt>
                <c:pt idx="1401">
                  <c:v>128.73599999999999</c:v>
                </c:pt>
                <c:pt idx="1402">
                  <c:v>128.82300000000001</c:v>
                </c:pt>
                <c:pt idx="1403">
                  <c:v>128.93199999999999</c:v>
                </c:pt>
                <c:pt idx="1404">
                  <c:v>129.035</c:v>
                </c:pt>
                <c:pt idx="1405">
                  <c:v>129.13499999999999</c:v>
                </c:pt>
                <c:pt idx="1406">
                  <c:v>129.23099999999999</c:v>
                </c:pt>
                <c:pt idx="1407">
                  <c:v>129.33099999999999</c:v>
                </c:pt>
                <c:pt idx="1408">
                  <c:v>129.41499999999999</c:v>
                </c:pt>
                <c:pt idx="1409">
                  <c:v>129.50700000000001</c:v>
                </c:pt>
                <c:pt idx="1410">
                  <c:v>129.60400000000001</c:v>
                </c:pt>
                <c:pt idx="1411">
                  <c:v>129.70099999999999</c:v>
                </c:pt>
                <c:pt idx="1412">
                  <c:v>129.798</c:v>
                </c:pt>
                <c:pt idx="1413">
                  <c:v>129.899</c:v>
                </c:pt>
                <c:pt idx="1414">
                  <c:v>129.98400000000001</c:v>
                </c:pt>
                <c:pt idx="1415">
                  <c:v>130.07</c:v>
                </c:pt>
                <c:pt idx="1416">
                  <c:v>130.16900000000001</c:v>
                </c:pt>
                <c:pt idx="1417">
                  <c:v>130.26499999999999</c:v>
                </c:pt>
                <c:pt idx="1418">
                  <c:v>130.35400000000001</c:v>
                </c:pt>
                <c:pt idx="1419">
                  <c:v>130.447</c:v>
                </c:pt>
                <c:pt idx="1420">
                  <c:v>130.53700000000001</c:v>
                </c:pt>
                <c:pt idx="1421">
                  <c:v>130.631</c:v>
                </c:pt>
                <c:pt idx="1422">
                  <c:v>130.72399999999999</c:v>
                </c:pt>
                <c:pt idx="1423">
                  <c:v>130.81299999999999</c:v>
                </c:pt>
                <c:pt idx="1424">
                  <c:v>130.904</c:v>
                </c:pt>
                <c:pt idx="1425">
                  <c:v>130.99100000000001</c:v>
                </c:pt>
                <c:pt idx="1426">
                  <c:v>131.07900000000001</c:v>
                </c:pt>
                <c:pt idx="1427">
                  <c:v>131.16300000000001</c:v>
                </c:pt>
                <c:pt idx="1428">
                  <c:v>131.256</c:v>
                </c:pt>
                <c:pt idx="1429">
                  <c:v>131.34200000000001</c:v>
                </c:pt>
                <c:pt idx="1430">
                  <c:v>131.43600000000001</c:v>
                </c:pt>
                <c:pt idx="1431">
                  <c:v>131.52699999999999</c:v>
                </c:pt>
                <c:pt idx="1432">
                  <c:v>131.613</c:v>
                </c:pt>
                <c:pt idx="1433">
                  <c:v>131.69900000000001</c:v>
                </c:pt>
                <c:pt idx="1434">
                  <c:v>131.792</c:v>
                </c:pt>
                <c:pt idx="1435">
                  <c:v>131.88399999999999</c:v>
                </c:pt>
                <c:pt idx="1436">
                  <c:v>131.97499999999999</c:v>
                </c:pt>
                <c:pt idx="1437">
                  <c:v>132.06299999999999</c:v>
                </c:pt>
                <c:pt idx="1438">
                  <c:v>132.155</c:v>
                </c:pt>
                <c:pt idx="1439">
                  <c:v>132.24700000000001</c:v>
                </c:pt>
                <c:pt idx="1440">
                  <c:v>132.357</c:v>
                </c:pt>
                <c:pt idx="1441">
                  <c:v>132.453</c:v>
                </c:pt>
                <c:pt idx="1442">
                  <c:v>132.53899999999999</c:v>
                </c:pt>
                <c:pt idx="1443">
                  <c:v>132.62299999999999</c:v>
                </c:pt>
                <c:pt idx="1444">
                  <c:v>132.70699999999999</c:v>
                </c:pt>
                <c:pt idx="1445">
                  <c:v>132.791</c:v>
                </c:pt>
                <c:pt idx="1446">
                  <c:v>132.9</c:v>
                </c:pt>
                <c:pt idx="1447">
                  <c:v>132.99</c:v>
                </c:pt>
                <c:pt idx="1448">
                  <c:v>133.078</c:v>
                </c:pt>
                <c:pt idx="1449">
                  <c:v>133.16900000000001</c:v>
                </c:pt>
                <c:pt idx="1450">
                  <c:v>133.255</c:v>
                </c:pt>
                <c:pt idx="1451">
                  <c:v>133.35400000000001</c:v>
                </c:pt>
                <c:pt idx="1452">
                  <c:v>133.44399999999999</c:v>
                </c:pt>
                <c:pt idx="1453">
                  <c:v>133.536</c:v>
                </c:pt>
                <c:pt idx="1454">
                  <c:v>133.62799999999999</c:v>
                </c:pt>
                <c:pt idx="1455">
                  <c:v>133.72200000000001</c:v>
                </c:pt>
                <c:pt idx="1456">
                  <c:v>133.81</c:v>
                </c:pt>
                <c:pt idx="1457">
                  <c:v>133.9</c:v>
                </c:pt>
                <c:pt idx="1458">
                  <c:v>133.995</c:v>
                </c:pt>
                <c:pt idx="1459">
                  <c:v>134.08000000000001</c:v>
                </c:pt>
                <c:pt idx="1460">
                  <c:v>134.196</c:v>
                </c:pt>
                <c:pt idx="1461">
                  <c:v>134.31299999999999</c:v>
                </c:pt>
                <c:pt idx="1462">
                  <c:v>134.40700000000001</c:v>
                </c:pt>
                <c:pt idx="1463">
                  <c:v>134.49700000000001</c:v>
                </c:pt>
                <c:pt idx="1464">
                  <c:v>134.59700000000001</c:v>
                </c:pt>
                <c:pt idx="1465">
                  <c:v>134.68600000000001</c:v>
                </c:pt>
                <c:pt idx="1466">
                  <c:v>134.785</c:v>
                </c:pt>
                <c:pt idx="1467">
                  <c:v>134.875</c:v>
                </c:pt>
                <c:pt idx="1468">
                  <c:v>134.977</c:v>
                </c:pt>
                <c:pt idx="1469">
                  <c:v>135.07300000000001</c:v>
                </c:pt>
                <c:pt idx="1470">
                  <c:v>135.16</c:v>
                </c:pt>
                <c:pt idx="1471">
                  <c:v>135.24100000000001</c:v>
                </c:pt>
                <c:pt idx="1472">
                  <c:v>135.33199999999999</c:v>
                </c:pt>
                <c:pt idx="1473">
                  <c:v>135.435</c:v>
                </c:pt>
                <c:pt idx="1474">
                  <c:v>135.535</c:v>
                </c:pt>
                <c:pt idx="1475">
                  <c:v>135.62799999999999</c:v>
                </c:pt>
                <c:pt idx="1476">
                  <c:v>135.715</c:v>
                </c:pt>
                <c:pt idx="1477">
                  <c:v>135.80000000000001</c:v>
                </c:pt>
                <c:pt idx="1478">
                  <c:v>135.892</c:v>
                </c:pt>
                <c:pt idx="1479">
                  <c:v>135.983</c:v>
                </c:pt>
                <c:pt idx="1480">
                  <c:v>136.07300000000001</c:v>
                </c:pt>
                <c:pt idx="1481">
                  <c:v>136.15899999999999</c:v>
                </c:pt>
                <c:pt idx="1482">
                  <c:v>136.25399999999999</c:v>
                </c:pt>
                <c:pt idx="1483">
                  <c:v>136.351</c:v>
                </c:pt>
                <c:pt idx="1484">
                  <c:v>136.44399999999999</c:v>
                </c:pt>
                <c:pt idx="1485">
                  <c:v>136.52500000000001</c:v>
                </c:pt>
                <c:pt idx="1486">
                  <c:v>136.61500000000001</c:v>
                </c:pt>
                <c:pt idx="1487">
                  <c:v>136.709</c:v>
                </c:pt>
                <c:pt idx="1488">
                  <c:v>136.80199999999999</c:v>
                </c:pt>
                <c:pt idx="1489">
                  <c:v>136.9</c:v>
                </c:pt>
                <c:pt idx="1490">
                  <c:v>136.98599999999999</c:v>
                </c:pt>
                <c:pt idx="1491">
                  <c:v>137.077</c:v>
                </c:pt>
                <c:pt idx="1492">
                  <c:v>137.167</c:v>
                </c:pt>
                <c:pt idx="1493">
                  <c:v>137.261</c:v>
                </c:pt>
                <c:pt idx="1494">
                  <c:v>137.35</c:v>
                </c:pt>
                <c:pt idx="1495">
                  <c:v>137.44200000000001</c:v>
                </c:pt>
                <c:pt idx="1496">
                  <c:v>137.52500000000001</c:v>
                </c:pt>
                <c:pt idx="1497">
                  <c:v>137.61099999999999</c:v>
                </c:pt>
                <c:pt idx="1498">
                  <c:v>137.708</c:v>
                </c:pt>
                <c:pt idx="1499">
                  <c:v>137.797</c:v>
                </c:pt>
                <c:pt idx="1500">
                  <c:v>137.886</c:v>
                </c:pt>
                <c:pt idx="1501">
                  <c:v>137.97999999999999</c:v>
                </c:pt>
                <c:pt idx="1502">
                  <c:v>138.06200000000001</c:v>
                </c:pt>
                <c:pt idx="1503">
                  <c:v>138.15299999999999</c:v>
                </c:pt>
                <c:pt idx="1504">
                  <c:v>138.24799999999999</c:v>
                </c:pt>
                <c:pt idx="1505">
                  <c:v>138.33099999999999</c:v>
                </c:pt>
                <c:pt idx="1506">
                  <c:v>138.43</c:v>
                </c:pt>
                <c:pt idx="1507">
                  <c:v>138.518</c:v>
                </c:pt>
                <c:pt idx="1508">
                  <c:v>138.60400000000001</c:v>
                </c:pt>
                <c:pt idx="1509">
                  <c:v>138.69800000000001</c:v>
                </c:pt>
                <c:pt idx="1510">
                  <c:v>138.78299999999999</c:v>
                </c:pt>
                <c:pt idx="1511">
                  <c:v>138.87799999999999</c:v>
                </c:pt>
                <c:pt idx="1512">
                  <c:v>138.971</c:v>
                </c:pt>
                <c:pt idx="1513">
                  <c:v>139.06700000000001</c:v>
                </c:pt>
                <c:pt idx="1514">
                  <c:v>139.166</c:v>
                </c:pt>
                <c:pt idx="1515">
                  <c:v>139.25299999999999</c:v>
                </c:pt>
                <c:pt idx="1516">
                  <c:v>139.345</c:v>
                </c:pt>
                <c:pt idx="1517">
                  <c:v>139.43799999999999</c:v>
                </c:pt>
                <c:pt idx="1518">
                  <c:v>139.52600000000001</c:v>
                </c:pt>
                <c:pt idx="1519">
                  <c:v>139.61799999999999</c:v>
                </c:pt>
                <c:pt idx="1520">
                  <c:v>139.70699999999999</c:v>
                </c:pt>
                <c:pt idx="1521">
                  <c:v>139.78700000000001</c:v>
                </c:pt>
                <c:pt idx="1522">
                  <c:v>139.88200000000001</c:v>
                </c:pt>
                <c:pt idx="1523">
                  <c:v>139.97800000000001</c:v>
                </c:pt>
                <c:pt idx="1524">
                  <c:v>140.07300000000001</c:v>
                </c:pt>
                <c:pt idx="1525">
                  <c:v>140.16300000000001</c:v>
                </c:pt>
                <c:pt idx="1526">
                  <c:v>140.24700000000001</c:v>
                </c:pt>
                <c:pt idx="1527">
                  <c:v>140.345</c:v>
                </c:pt>
                <c:pt idx="1528">
                  <c:v>140.44300000000001</c:v>
                </c:pt>
                <c:pt idx="1529">
                  <c:v>140.53299999999999</c:v>
                </c:pt>
                <c:pt idx="1530">
                  <c:v>140.62100000000001</c:v>
                </c:pt>
                <c:pt idx="1531">
                  <c:v>140.70500000000001</c:v>
                </c:pt>
                <c:pt idx="1532">
                  <c:v>140.82300000000001</c:v>
                </c:pt>
                <c:pt idx="1533">
                  <c:v>140.90299999999999</c:v>
                </c:pt>
                <c:pt idx="1534">
                  <c:v>140.99600000000001</c:v>
                </c:pt>
                <c:pt idx="1535">
                  <c:v>141.1</c:v>
                </c:pt>
                <c:pt idx="1536">
                  <c:v>141.18799999999999</c:v>
                </c:pt>
                <c:pt idx="1537">
                  <c:v>141.27799999999999</c:v>
                </c:pt>
                <c:pt idx="1538">
                  <c:v>141.37299999999999</c:v>
                </c:pt>
                <c:pt idx="1539">
                  <c:v>141.471</c:v>
                </c:pt>
                <c:pt idx="1540">
                  <c:v>141.58000000000001</c:v>
                </c:pt>
                <c:pt idx="1541">
                  <c:v>141.67500000000001</c:v>
                </c:pt>
                <c:pt idx="1542">
                  <c:v>141.768</c:v>
                </c:pt>
                <c:pt idx="1543">
                  <c:v>141.85900000000001</c:v>
                </c:pt>
                <c:pt idx="1544">
                  <c:v>141.946</c:v>
                </c:pt>
                <c:pt idx="1545">
                  <c:v>142.041</c:v>
                </c:pt>
                <c:pt idx="1546">
                  <c:v>142.126</c:v>
                </c:pt>
                <c:pt idx="1547">
                  <c:v>142.21199999999999</c:v>
                </c:pt>
                <c:pt idx="1548">
                  <c:v>142.298</c:v>
                </c:pt>
                <c:pt idx="1549">
                  <c:v>142.38999999999999</c:v>
                </c:pt>
                <c:pt idx="1550">
                  <c:v>142.49</c:v>
                </c:pt>
                <c:pt idx="1551">
                  <c:v>142.58600000000001</c:v>
                </c:pt>
                <c:pt idx="1552">
                  <c:v>142.684</c:v>
                </c:pt>
                <c:pt idx="1553">
                  <c:v>142.77600000000001</c:v>
                </c:pt>
                <c:pt idx="1554">
                  <c:v>142.858</c:v>
                </c:pt>
                <c:pt idx="1555">
                  <c:v>142.946</c:v>
                </c:pt>
                <c:pt idx="1556">
                  <c:v>143.04300000000001</c:v>
                </c:pt>
                <c:pt idx="1557">
                  <c:v>143.13300000000001</c:v>
                </c:pt>
                <c:pt idx="1558">
                  <c:v>143.22499999999999</c:v>
                </c:pt>
                <c:pt idx="1559">
                  <c:v>143.32</c:v>
                </c:pt>
                <c:pt idx="1560">
                  <c:v>143.41</c:v>
                </c:pt>
                <c:pt idx="1561">
                  <c:v>143.501</c:v>
                </c:pt>
                <c:pt idx="1562">
                  <c:v>143.59299999999999</c:v>
                </c:pt>
                <c:pt idx="1563">
                  <c:v>143.691</c:v>
                </c:pt>
                <c:pt idx="1564">
                  <c:v>143.78299999999999</c:v>
                </c:pt>
                <c:pt idx="1565">
                  <c:v>143.869</c:v>
                </c:pt>
                <c:pt idx="1566">
                  <c:v>143.95599999999999</c:v>
                </c:pt>
                <c:pt idx="1567">
                  <c:v>144.07</c:v>
                </c:pt>
                <c:pt idx="1568">
                  <c:v>144.15799999999999</c:v>
                </c:pt>
                <c:pt idx="1569">
                  <c:v>144.267</c:v>
                </c:pt>
                <c:pt idx="1570">
                  <c:v>144.35499999999999</c:v>
                </c:pt>
                <c:pt idx="1571">
                  <c:v>144.453</c:v>
                </c:pt>
                <c:pt idx="1572">
                  <c:v>144.54300000000001</c:v>
                </c:pt>
                <c:pt idx="1573">
                  <c:v>144.626</c:v>
                </c:pt>
                <c:pt idx="1574">
                  <c:v>144.71199999999999</c:v>
                </c:pt>
                <c:pt idx="1575">
                  <c:v>144.827</c:v>
                </c:pt>
                <c:pt idx="1576">
                  <c:v>144.941</c:v>
                </c:pt>
                <c:pt idx="1577">
                  <c:v>145.02600000000001</c:v>
                </c:pt>
                <c:pt idx="1578">
                  <c:v>145.11199999999999</c:v>
                </c:pt>
                <c:pt idx="1579">
                  <c:v>145.20099999999999</c:v>
                </c:pt>
                <c:pt idx="1580">
                  <c:v>145.297</c:v>
                </c:pt>
                <c:pt idx="1581">
                  <c:v>145.38800000000001</c:v>
                </c:pt>
                <c:pt idx="1582">
                  <c:v>145.47399999999999</c:v>
                </c:pt>
                <c:pt idx="1583">
                  <c:v>145.56100000000001</c:v>
                </c:pt>
                <c:pt idx="1584">
                  <c:v>145.654</c:v>
                </c:pt>
                <c:pt idx="1585">
                  <c:v>145.749</c:v>
                </c:pt>
                <c:pt idx="1586">
                  <c:v>145.83799999999999</c:v>
                </c:pt>
                <c:pt idx="1587">
                  <c:v>145.93100000000001</c:v>
                </c:pt>
                <c:pt idx="1588">
                  <c:v>146.012</c:v>
                </c:pt>
                <c:pt idx="1589">
                  <c:v>146.1</c:v>
                </c:pt>
                <c:pt idx="1590">
                  <c:v>146.19300000000001</c:v>
                </c:pt>
                <c:pt idx="1591">
                  <c:v>146.29</c:v>
                </c:pt>
                <c:pt idx="1592">
                  <c:v>146.38399999999999</c:v>
                </c:pt>
                <c:pt idx="1593">
                  <c:v>146.47800000000001</c:v>
                </c:pt>
                <c:pt idx="1594">
                  <c:v>146.57400000000001</c:v>
                </c:pt>
                <c:pt idx="1595">
                  <c:v>146.66300000000001</c:v>
                </c:pt>
                <c:pt idx="1596">
                  <c:v>146.749</c:v>
                </c:pt>
                <c:pt idx="1597">
                  <c:v>146.84</c:v>
                </c:pt>
                <c:pt idx="1598">
                  <c:v>146.93700000000001</c:v>
                </c:pt>
                <c:pt idx="1599">
                  <c:v>147.03</c:v>
                </c:pt>
                <c:pt idx="1600">
                  <c:v>147.12100000000001</c:v>
                </c:pt>
                <c:pt idx="1601">
                  <c:v>147.20599999999999</c:v>
                </c:pt>
                <c:pt idx="1602">
                  <c:v>147.28899999999999</c:v>
                </c:pt>
                <c:pt idx="1603">
                  <c:v>147.38499999999999</c:v>
                </c:pt>
                <c:pt idx="1604">
                  <c:v>147.47</c:v>
                </c:pt>
                <c:pt idx="1605">
                  <c:v>147.56299999999999</c:v>
                </c:pt>
                <c:pt idx="1606">
                  <c:v>147.65600000000001</c:v>
                </c:pt>
                <c:pt idx="1607">
                  <c:v>147.75200000000001</c:v>
                </c:pt>
                <c:pt idx="1608">
                  <c:v>147.846</c:v>
                </c:pt>
                <c:pt idx="1609">
                  <c:v>147.935</c:v>
                </c:pt>
                <c:pt idx="1610">
                  <c:v>148.029</c:v>
                </c:pt>
                <c:pt idx="1611">
                  <c:v>148.12</c:v>
                </c:pt>
                <c:pt idx="1612">
                  <c:v>148.208</c:v>
                </c:pt>
                <c:pt idx="1613">
                  <c:v>148.30799999999999</c:v>
                </c:pt>
                <c:pt idx="1614">
                  <c:v>148.40100000000001</c:v>
                </c:pt>
                <c:pt idx="1615">
                  <c:v>148.49299999999999</c:v>
                </c:pt>
                <c:pt idx="1616">
                  <c:v>148.577</c:v>
                </c:pt>
                <c:pt idx="1617">
                  <c:v>148.66800000000001</c:v>
                </c:pt>
                <c:pt idx="1618">
                  <c:v>148.75700000000001</c:v>
                </c:pt>
                <c:pt idx="1619">
                  <c:v>148.85</c:v>
                </c:pt>
                <c:pt idx="1620">
                  <c:v>148.94999999999999</c:v>
                </c:pt>
                <c:pt idx="1621">
                  <c:v>149.036</c:v>
                </c:pt>
                <c:pt idx="1622">
                  <c:v>149.124</c:v>
                </c:pt>
                <c:pt idx="1623">
                  <c:v>149.20500000000001</c:v>
                </c:pt>
                <c:pt idx="1624">
                  <c:v>149.32300000000001</c:v>
                </c:pt>
                <c:pt idx="1625">
                  <c:v>149.41900000000001</c:v>
                </c:pt>
                <c:pt idx="1626">
                  <c:v>149.50899999999999</c:v>
                </c:pt>
                <c:pt idx="1627">
                  <c:v>149.59399999999999</c:v>
                </c:pt>
                <c:pt idx="1628">
                  <c:v>149.69</c:v>
                </c:pt>
                <c:pt idx="1629">
                  <c:v>149.78399999999999</c:v>
                </c:pt>
                <c:pt idx="1630">
                  <c:v>149.875</c:v>
                </c:pt>
                <c:pt idx="1631">
                  <c:v>149.96299999999999</c:v>
                </c:pt>
                <c:pt idx="1632">
                  <c:v>150.05600000000001</c:v>
                </c:pt>
                <c:pt idx="1633">
                  <c:v>150.149</c:v>
                </c:pt>
                <c:pt idx="1634">
                  <c:v>150.24600000000001</c:v>
                </c:pt>
                <c:pt idx="1635">
                  <c:v>150.334</c:v>
                </c:pt>
                <c:pt idx="1636">
                  <c:v>150.42699999999999</c:v>
                </c:pt>
                <c:pt idx="1637">
                  <c:v>150.58600000000001</c:v>
                </c:pt>
                <c:pt idx="1638">
                  <c:v>150.672</c:v>
                </c:pt>
                <c:pt idx="1639">
                  <c:v>150.756</c:v>
                </c:pt>
                <c:pt idx="1640">
                  <c:v>150.83799999999999</c:v>
                </c:pt>
                <c:pt idx="1641">
                  <c:v>150.93</c:v>
                </c:pt>
                <c:pt idx="1642">
                  <c:v>151.03</c:v>
                </c:pt>
                <c:pt idx="1643">
                  <c:v>151.12100000000001</c:v>
                </c:pt>
                <c:pt idx="1644">
                  <c:v>151.215</c:v>
                </c:pt>
                <c:pt idx="1645">
                  <c:v>151.32</c:v>
                </c:pt>
                <c:pt idx="1646">
                  <c:v>151.41</c:v>
                </c:pt>
                <c:pt idx="1647">
                  <c:v>151.50700000000001</c:v>
                </c:pt>
                <c:pt idx="1648">
                  <c:v>151.60400000000001</c:v>
                </c:pt>
                <c:pt idx="1649">
                  <c:v>151.69</c:v>
                </c:pt>
                <c:pt idx="1650">
                  <c:v>151.78800000000001</c:v>
                </c:pt>
                <c:pt idx="1651">
                  <c:v>151.87899999999999</c:v>
                </c:pt>
                <c:pt idx="1652">
                  <c:v>151.97200000000001</c:v>
                </c:pt>
                <c:pt idx="1653">
                  <c:v>152.06299999999999</c:v>
                </c:pt>
                <c:pt idx="1654">
                  <c:v>152.16300000000001</c:v>
                </c:pt>
                <c:pt idx="1655">
                  <c:v>152.26</c:v>
                </c:pt>
                <c:pt idx="1656">
                  <c:v>152.35599999999999</c:v>
                </c:pt>
                <c:pt idx="1657">
                  <c:v>152.44999999999999</c:v>
                </c:pt>
                <c:pt idx="1658">
                  <c:v>152.548</c:v>
                </c:pt>
                <c:pt idx="1659">
                  <c:v>152.642</c:v>
                </c:pt>
                <c:pt idx="1660">
                  <c:v>152.72800000000001</c:v>
                </c:pt>
                <c:pt idx="1661">
                  <c:v>152.81700000000001</c:v>
                </c:pt>
                <c:pt idx="1662">
                  <c:v>152.91</c:v>
                </c:pt>
                <c:pt idx="1663">
                  <c:v>153</c:v>
                </c:pt>
                <c:pt idx="1664">
                  <c:v>153.09299999999999</c:v>
                </c:pt>
                <c:pt idx="1665">
                  <c:v>153.18700000000001</c:v>
                </c:pt>
                <c:pt idx="1666">
                  <c:v>153.28100000000001</c:v>
                </c:pt>
                <c:pt idx="1667">
                  <c:v>153.37200000000001</c:v>
                </c:pt>
                <c:pt idx="1668">
                  <c:v>153.46100000000001</c:v>
                </c:pt>
                <c:pt idx="1669">
                  <c:v>153.55600000000001</c:v>
                </c:pt>
                <c:pt idx="1670">
                  <c:v>153.64500000000001</c:v>
                </c:pt>
                <c:pt idx="1671">
                  <c:v>153.72900000000001</c:v>
                </c:pt>
                <c:pt idx="1672">
                  <c:v>153.82</c:v>
                </c:pt>
                <c:pt idx="1673">
                  <c:v>153.917</c:v>
                </c:pt>
                <c:pt idx="1674">
                  <c:v>154.005</c:v>
                </c:pt>
                <c:pt idx="1675">
                  <c:v>154.09100000000001</c:v>
                </c:pt>
                <c:pt idx="1676">
                  <c:v>154.18899999999999</c:v>
                </c:pt>
                <c:pt idx="1677">
                  <c:v>154.273</c:v>
                </c:pt>
                <c:pt idx="1678">
                  <c:v>154.36799999999999</c:v>
                </c:pt>
                <c:pt idx="1679">
                  <c:v>154.46299999999999</c:v>
                </c:pt>
                <c:pt idx="1680">
                  <c:v>154.55600000000001</c:v>
                </c:pt>
                <c:pt idx="1681">
                  <c:v>154.65700000000001</c:v>
                </c:pt>
                <c:pt idx="1682">
                  <c:v>154.749</c:v>
                </c:pt>
                <c:pt idx="1683">
                  <c:v>154.845</c:v>
                </c:pt>
                <c:pt idx="1684">
                  <c:v>154.94</c:v>
                </c:pt>
                <c:pt idx="1685">
                  <c:v>155.03200000000001</c:v>
                </c:pt>
                <c:pt idx="1686">
                  <c:v>155.12700000000001</c:v>
                </c:pt>
                <c:pt idx="1687">
                  <c:v>155.22</c:v>
                </c:pt>
                <c:pt idx="1688">
                  <c:v>155.30699999999999</c:v>
                </c:pt>
                <c:pt idx="1689">
                  <c:v>155.399</c:v>
                </c:pt>
                <c:pt idx="1690">
                  <c:v>155.49700000000001</c:v>
                </c:pt>
                <c:pt idx="1691">
                  <c:v>155.59</c:v>
                </c:pt>
                <c:pt idx="1692">
                  <c:v>155.684</c:v>
                </c:pt>
                <c:pt idx="1693">
                  <c:v>155.774</c:v>
                </c:pt>
                <c:pt idx="1694">
                  <c:v>155.87100000000001</c:v>
                </c:pt>
                <c:pt idx="1695">
                  <c:v>155.96100000000001</c:v>
                </c:pt>
                <c:pt idx="1696">
                  <c:v>156.053</c:v>
                </c:pt>
                <c:pt idx="1697">
                  <c:v>156.14699999999999</c:v>
                </c:pt>
                <c:pt idx="1698">
                  <c:v>156.24100000000001</c:v>
                </c:pt>
                <c:pt idx="1699">
                  <c:v>156.33000000000001</c:v>
                </c:pt>
                <c:pt idx="1700">
                  <c:v>156.423</c:v>
                </c:pt>
                <c:pt idx="1701">
                  <c:v>156.51300000000001</c:v>
                </c:pt>
                <c:pt idx="1702">
                  <c:v>156.607</c:v>
                </c:pt>
                <c:pt idx="1703">
                  <c:v>156.70599999999999</c:v>
                </c:pt>
                <c:pt idx="1704">
                  <c:v>156.797</c:v>
                </c:pt>
                <c:pt idx="1705">
                  <c:v>156.892</c:v>
                </c:pt>
                <c:pt idx="1706">
                  <c:v>156.982</c:v>
                </c:pt>
                <c:pt idx="1707">
                  <c:v>157.07499999999999</c:v>
                </c:pt>
                <c:pt idx="1708">
                  <c:v>157.166</c:v>
                </c:pt>
                <c:pt idx="1709">
                  <c:v>157.26</c:v>
                </c:pt>
                <c:pt idx="1710">
                  <c:v>157.352</c:v>
                </c:pt>
                <c:pt idx="1711">
                  <c:v>157.44399999999999</c:v>
                </c:pt>
                <c:pt idx="1712">
                  <c:v>157.535</c:v>
                </c:pt>
                <c:pt idx="1713">
                  <c:v>157.63200000000001</c:v>
                </c:pt>
                <c:pt idx="1714">
                  <c:v>157.726</c:v>
                </c:pt>
                <c:pt idx="1715">
                  <c:v>157.827</c:v>
                </c:pt>
                <c:pt idx="1716">
                  <c:v>157.91999999999999</c:v>
                </c:pt>
                <c:pt idx="1717">
                  <c:v>158.012</c:v>
                </c:pt>
                <c:pt idx="1718">
                  <c:v>158.096</c:v>
                </c:pt>
                <c:pt idx="1719">
                  <c:v>158.19</c:v>
                </c:pt>
                <c:pt idx="1720">
                  <c:v>158.28899999999999</c:v>
                </c:pt>
                <c:pt idx="1721">
                  <c:v>158.387</c:v>
                </c:pt>
                <c:pt idx="1722">
                  <c:v>158.48400000000001</c:v>
                </c:pt>
                <c:pt idx="1723">
                  <c:v>158.578</c:v>
                </c:pt>
                <c:pt idx="1724">
                  <c:v>158.67400000000001</c:v>
                </c:pt>
                <c:pt idx="1725">
                  <c:v>158.77199999999999</c:v>
                </c:pt>
                <c:pt idx="1726">
                  <c:v>158.86500000000001</c:v>
                </c:pt>
                <c:pt idx="1727">
                  <c:v>158.94999999999999</c:v>
                </c:pt>
                <c:pt idx="1728">
                  <c:v>159.048</c:v>
                </c:pt>
                <c:pt idx="1729">
                  <c:v>159.14099999999999</c:v>
                </c:pt>
                <c:pt idx="1730">
                  <c:v>159.23500000000001</c:v>
                </c:pt>
                <c:pt idx="1731">
                  <c:v>159.321</c:v>
                </c:pt>
                <c:pt idx="1732">
                  <c:v>159.40899999999999</c:v>
                </c:pt>
                <c:pt idx="1733">
                  <c:v>159.49100000000001</c:v>
                </c:pt>
                <c:pt idx="1734">
                  <c:v>159.583</c:v>
                </c:pt>
                <c:pt idx="1735">
                  <c:v>159.67699999999999</c:v>
                </c:pt>
                <c:pt idx="1736">
                  <c:v>159.762</c:v>
                </c:pt>
                <c:pt idx="1737">
                  <c:v>159.86000000000001</c:v>
                </c:pt>
                <c:pt idx="1738">
                  <c:v>159.94900000000001</c:v>
                </c:pt>
                <c:pt idx="1739">
                  <c:v>160.04</c:v>
                </c:pt>
                <c:pt idx="1740">
                  <c:v>160.126</c:v>
                </c:pt>
                <c:pt idx="1741">
                  <c:v>160.24799999999999</c:v>
                </c:pt>
                <c:pt idx="1742">
                  <c:v>160.33799999999999</c:v>
                </c:pt>
                <c:pt idx="1743">
                  <c:v>160.43100000000001</c:v>
                </c:pt>
                <c:pt idx="1744">
                  <c:v>160.53</c:v>
                </c:pt>
                <c:pt idx="1745">
                  <c:v>160.62799999999999</c:v>
                </c:pt>
                <c:pt idx="1746">
                  <c:v>160.727</c:v>
                </c:pt>
                <c:pt idx="1747">
                  <c:v>160.82</c:v>
                </c:pt>
                <c:pt idx="1748">
                  <c:v>160.91</c:v>
                </c:pt>
                <c:pt idx="1749">
                  <c:v>160.99799999999999</c:v>
                </c:pt>
                <c:pt idx="1750">
                  <c:v>161.09200000000001</c:v>
                </c:pt>
                <c:pt idx="1751">
                  <c:v>161.18799999999999</c:v>
                </c:pt>
                <c:pt idx="1752">
                  <c:v>161.28</c:v>
                </c:pt>
                <c:pt idx="1753">
                  <c:v>161.37200000000001</c:v>
                </c:pt>
                <c:pt idx="1754">
                  <c:v>161.465</c:v>
                </c:pt>
                <c:pt idx="1755">
                  <c:v>161.56200000000001</c:v>
                </c:pt>
                <c:pt idx="1756">
                  <c:v>161.655</c:v>
                </c:pt>
                <c:pt idx="1757">
                  <c:v>161.75299999999999</c:v>
                </c:pt>
                <c:pt idx="1758">
                  <c:v>161.84299999999999</c:v>
                </c:pt>
                <c:pt idx="1759">
                  <c:v>161.93799999999999</c:v>
                </c:pt>
                <c:pt idx="1760">
                  <c:v>162.018</c:v>
                </c:pt>
                <c:pt idx="1761">
                  <c:v>162.11500000000001</c:v>
                </c:pt>
                <c:pt idx="1762">
                  <c:v>162.208</c:v>
                </c:pt>
                <c:pt idx="1763">
                  <c:v>162.292</c:v>
                </c:pt>
                <c:pt idx="1764">
                  <c:v>162.37700000000001</c:v>
                </c:pt>
                <c:pt idx="1765">
                  <c:v>162.476</c:v>
                </c:pt>
                <c:pt idx="1766">
                  <c:v>162.57</c:v>
                </c:pt>
                <c:pt idx="1767">
                  <c:v>162.66300000000001</c:v>
                </c:pt>
                <c:pt idx="1768">
                  <c:v>162.74700000000001</c:v>
                </c:pt>
                <c:pt idx="1769">
                  <c:v>162.83799999999999</c:v>
                </c:pt>
                <c:pt idx="1770">
                  <c:v>162.923</c:v>
                </c:pt>
                <c:pt idx="1771">
                  <c:v>163.006</c:v>
                </c:pt>
                <c:pt idx="1772">
                  <c:v>163.096</c:v>
                </c:pt>
                <c:pt idx="1773">
                  <c:v>163.19</c:v>
                </c:pt>
                <c:pt idx="1774">
                  <c:v>163.286</c:v>
                </c:pt>
                <c:pt idx="1775">
                  <c:v>163.38499999999999</c:v>
                </c:pt>
                <c:pt idx="1776">
                  <c:v>163.483</c:v>
                </c:pt>
                <c:pt idx="1777">
                  <c:v>163.58000000000001</c:v>
                </c:pt>
                <c:pt idx="1778">
                  <c:v>163.67400000000001</c:v>
                </c:pt>
                <c:pt idx="1779">
                  <c:v>163.76900000000001</c:v>
                </c:pt>
                <c:pt idx="1780">
                  <c:v>163.85900000000001</c:v>
                </c:pt>
                <c:pt idx="1781">
                  <c:v>163.958</c:v>
                </c:pt>
                <c:pt idx="1782">
                  <c:v>164.04900000000001</c:v>
                </c:pt>
                <c:pt idx="1783">
                  <c:v>164.14099999999999</c:v>
                </c:pt>
                <c:pt idx="1784">
                  <c:v>164.22399999999999</c:v>
                </c:pt>
                <c:pt idx="1785">
                  <c:v>164.31399999999999</c:v>
                </c:pt>
                <c:pt idx="1786">
                  <c:v>164.40799999999999</c:v>
                </c:pt>
                <c:pt idx="1787">
                  <c:v>164.506</c:v>
                </c:pt>
                <c:pt idx="1788">
                  <c:v>164.60300000000001</c:v>
                </c:pt>
                <c:pt idx="1789">
                  <c:v>164.69399999999999</c:v>
                </c:pt>
                <c:pt idx="1790">
                  <c:v>164.78</c:v>
                </c:pt>
                <c:pt idx="1791">
                  <c:v>164.858</c:v>
                </c:pt>
                <c:pt idx="1792">
                  <c:v>164.952</c:v>
                </c:pt>
                <c:pt idx="1793">
                  <c:v>165.03899999999999</c:v>
                </c:pt>
                <c:pt idx="1794">
                  <c:v>165.13200000000001</c:v>
                </c:pt>
                <c:pt idx="1795">
                  <c:v>165.22800000000001</c:v>
                </c:pt>
                <c:pt idx="1796">
                  <c:v>165.328</c:v>
                </c:pt>
                <c:pt idx="1797">
                  <c:v>165.41300000000001</c:v>
                </c:pt>
                <c:pt idx="1798">
                  <c:v>165.511</c:v>
                </c:pt>
                <c:pt idx="1799">
                  <c:v>165.60499999999999</c:v>
                </c:pt>
                <c:pt idx="1800">
                  <c:v>165.69300000000001</c:v>
                </c:pt>
                <c:pt idx="1801">
                  <c:v>165.79</c:v>
                </c:pt>
                <c:pt idx="1802">
                  <c:v>165.88499999999999</c:v>
                </c:pt>
                <c:pt idx="1803">
                  <c:v>165.977</c:v>
                </c:pt>
                <c:pt idx="1804">
                  <c:v>166.072</c:v>
                </c:pt>
                <c:pt idx="1805">
                  <c:v>166.15899999999999</c:v>
                </c:pt>
                <c:pt idx="1806">
                  <c:v>166.25399999999999</c:v>
                </c:pt>
                <c:pt idx="1807">
                  <c:v>166.345</c:v>
                </c:pt>
                <c:pt idx="1808">
                  <c:v>166.447</c:v>
                </c:pt>
                <c:pt idx="1809">
                  <c:v>166.56100000000001</c:v>
                </c:pt>
                <c:pt idx="1810">
                  <c:v>166.65</c:v>
                </c:pt>
                <c:pt idx="1811">
                  <c:v>166.73500000000001</c:v>
                </c:pt>
                <c:pt idx="1812">
                  <c:v>166.83</c:v>
                </c:pt>
                <c:pt idx="1813">
                  <c:v>166.917</c:v>
                </c:pt>
                <c:pt idx="1814">
                  <c:v>167.01499999999999</c:v>
                </c:pt>
                <c:pt idx="1815">
                  <c:v>167.09700000000001</c:v>
                </c:pt>
                <c:pt idx="1816">
                  <c:v>167.185</c:v>
                </c:pt>
                <c:pt idx="1817">
                  <c:v>167.268</c:v>
                </c:pt>
                <c:pt idx="1818">
                  <c:v>167.36099999999999</c:v>
                </c:pt>
                <c:pt idx="1819">
                  <c:v>167.452</c:v>
                </c:pt>
                <c:pt idx="1820">
                  <c:v>167.54</c:v>
                </c:pt>
                <c:pt idx="1821">
                  <c:v>167.63399999999999</c:v>
                </c:pt>
                <c:pt idx="1822">
                  <c:v>167.73699999999999</c:v>
                </c:pt>
                <c:pt idx="1823">
                  <c:v>167.82599999999999</c:v>
                </c:pt>
                <c:pt idx="1824">
                  <c:v>167.92400000000001</c:v>
                </c:pt>
                <c:pt idx="1825">
                  <c:v>168.01900000000001</c:v>
                </c:pt>
                <c:pt idx="1826">
                  <c:v>168.11699999999999</c:v>
                </c:pt>
                <c:pt idx="1827">
                  <c:v>168.2</c:v>
                </c:pt>
                <c:pt idx="1828">
                  <c:v>168.29599999999999</c:v>
                </c:pt>
                <c:pt idx="1829">
                  <c:v>168.39</c:v>
                </c:pt>
                <c:pt idx="1830">
                  <c:v>168.48699999999999</c:v>
                </c:pt>
                <c:pt idx="1831">
                  <c:v>168.61500000000001</c:v>
                </c:pt>
                <c:pt idx="1832">
                  <c:v>168.709</c:v>
                </c:pt>
                <c:pt idx="1833">
                  <c:v>168.80099999999999</c:v>
                </c:pt>
                <c:pt idx="1834">
                  <c:v>168.898</c:v>
                </c:pt>
                <c:pt idx="1835">
                  <c:v>168.98699999999999</c:v>
                </c:pt>
                <c:pt idx="1836">
                  <c:v>169.08199999999999</c:v>
                </c:pt>
                <c:pt idx="1837">
                  <c:v>169.18</c:v>
                </c:pt>
                <c:pt idx="1838">
                  <c:v>169.27699999999999</c:v>
                </c:pt>
                <c:pt idx="1839">
                  <c:v>169.38300000000001</c:v>
                </c:pt>
                <c:pt idx="1840">
                  <c:v>169.477</c:v>
                </c:pt>
                <c:pt idx="1841">
                  <c:v>169.57300000000001</c:v>
                </c:pt>
                <c:pt idx="1842">
                  <c:v>169.65799999999999</c:v>
                </c:pt>
                <c:pt idx="1843">
                  <c:v>169.751</c:v>
                </c:pt>
                <c:pt idx="1844">
                  <c:v>169.84899999999999</c:v>
                </c:pt>
                <c:pt idx="1845">
                  <c:v>169.94499999999999</c:v>
                </c:pt>
                <c:pt idx="1846">
                  <c:v>170.04</c:v>
                </c:pt>
                <c:pt idx="1847">
                  <c:v>170.13399999999999</c:v>
                </c:pt>
                <c:pt idx="1848">
                  <c:v>170.22800000000001</c:v>
                </c:pt>
                <c:pt idx="1849">
                  <c:v>170.328</c:v>
                </c:pt>
                <c:pt idx="1850">
                  <c:v>170.41900000000001</c:v>
                </c:pt>
                <c:pt idx="1851">
                  <c:v>170.511</c:v>
                </c:pt>
                <c:pt idx="1852">
                  <c:v>170.60900000000001</c:v>
                </c:pt>
                <c:pt idx="1853">
                  <c:v>170.71199999999999</c:v>
                </c:pt>
                <c:pt idx="1854">
                  <c:v>170.81299999999999</c:v>
                </c:pt>
                <c:pt idx="1855">
                  <c:v>170.9</c:v>
                </c:pt>
                <c:pt idx="1856">
                  <c:v>170.99</c:v>
                </c:pt>
                <c:pt idx="1857">
                  <c:v>171.084</c:v>
                </c:pt>
                <c:pt idx="1858">
                  <c:v>171.17599999999999</c:v>
                </c:pt>
                <c:pt idx="1859">
                  <c:v>171.267</c:v>
                </c:pt>
                <c:pt idx="1860">
                  <c:v>171.363</c:v>
                </c:pt>
                <c:pt idx="1861">
                  <c:v>171.45400000000001</c:v>
                </c:pt>
                <c:pt idx="1862">
                  <c:v>171.54499999999999</c:v>
                </c:pt>
                <c:pt idx="1863">
                  <c:v>171.648</c:v>
                </c:pt>
                <c:pt idx="1864">
                  <c:v>171.73699999999999</c:v>
                </c:pt>
                <c:pt idx="1865">
                  <c:v>171.82499999999999</c:v>
                </c:pt>
                <c:pt idx="1866">
                  <c:v>171.92099999999999</c:v>
                </c:pt>
                <c:pt idx="1867">
                  <c:v>172.00299999999999</c:v>
                </c:pt>
                <c:pt idx="1868">
                  <c:v>172.09200000000001</c:v>
                </c:pt>
                <c:pt idx="1869">
                  <c:v>172.17699999999999</c:v>
                </c:pt>
                <c:pt idx="1870">
                  <c:v>172.26300000000001</c:v>
                </c:pt>
                <c:pt idx="1871">
                  <c:v>172.358</c:v>
                </c:pt>
                <c:pt idx="1872">
                  <c:v>172.44900000000001</c:v>
                </c:pt>
                <c:pt idx="1873">
                  <c:v>172.54400000000001</c:v>
                </c:pt>
                <c:pt idx="1874">
                  <c:v>172.63800000000001</c:v>
                </c:pt>
                <c:pt idx="1875">
                  <c:v>172.73599999999999</c:v>
                </c:pt>
                <c:pt idx="1876">
                  <c:v>172.83199999999999</c:v>
                </c:pt>
                <c:pt idx="1877">
                  <c:v>172.92500000000001</c:v>
                </c:pt>
                <c:pt idx="1878">
                  <c:v>173.01</c:v>
                </c:pt>
                <c:pt idx="1879">
                  <c:v>173.09800000000001</c:v>
                </c:pt>
                <c:pt idx="1880">
                  <c:v>173.19399999999999</c:v>
                </c:pt>
                <c:pt idx="1881">
                  <c:v>173.29400000000001</c:v>
                </c:pt>
                <c:pt idx="1882">
                  <c:v>173.38200000000001</c:v>
                </c:pt>
                <c:pt idx="1883">
                  <c:v>173.47399999999999</c:v>
                </c:pt>
                <c:pt idx="1884">
                  <c:v>173.57400000000001</c:v>
                </c:pt>
                <c:pt idx="1885">
                  <c:v>173.661</c:v>
                </c:pt>
                <c:pt idx="1886">
                  <c:v>173.75399999999999</c:v>
                </c:pt>
                <c:pt idx="1887">
                  <c:v>173.846</c:v>
                </c:pt>
                <c:pt idx="1888">
                  <c:v>173.94300000000001</c:v>
                </c:pt>
                <c:pt idx="1889">
                  <c:v>174.03</c:v>
                </c:pt>
                <c:pt idx="1890">
                  <c:v>174.131</c:v>
                </c:pt>
                <c:pt idx="1891">
                  <c:v>174.22200000000001</c:v>
                </c:pt>
                <c:pt idx="1892">
                  <c:v>174.33199999999999</c:v>
                </c:pt>
                <c:pt idx="1893">
                  <c:v>174.42699999999999</c:v>
                </c:pt>
                <c:pt idx="1894">
                  <c:v>174.523</c:v>
                </c:pt>
                <c:pt idx="1895">
                  <c:v>174.63800000000001</c:v>
                </c:pt>
                <c:pt idx="1896">
                  <c:v>174.755</c:v>
                </c:pt>
                <c:pt idx="1897">
                  <c:v>174.85499999999999</c:v>
                </c:pt>
                <c:pt idx="1898">
                  <c:v>174.94300000000001</c:v>
                </c:pt>
                <c:pt idx="1899">
                  <c:v>175.02699999999999</c:v>
                </c:pt>
                <c:pt idx="1900">
                  <c:v>175.12200000000001</c:v>
                </c:pt>
                <c:pt idx="1901">
                  <c:v>175.21299999999999</c:v>
                </c:pt>
                <c:pt idx="1902">
                  <c:v>175.30699999999999</c:v>
                </c:pt>
                <c:pt idx="1903">
                  <c:v>175.40799999999999</c:v>
                </c:pt>
                <c:pt idx="1904">
                  <c:v>175.506</c:v>
                </c:pt>
                <c:pt idx="1905">
                  <c:v>175.59100000000001</c:v>
                </c:pt>
                <c:pt idx="1906">
                  <c:v>175.68700000000001</c:v>
                </c:pt>
                <c:pt idx="1907">
                  <c:v>175.77099999999999</c:v>
                </c:pt>
                <c:pt idx="1908">
                  <c:v>175.86099999999999</c:v>
                </c:pt>
                <c:pt idx="1909">
                  <c:v>175.952</c:v>
                </c:pt>
                <c:pt idx="1910">
                  <c:v>176.047</c:v>
                </c:pt>
                <c:pt idx="1911">
                  <c:v>176.14599999999999</c:v>
                </c:pt>
                <c:pt idx="1912">
                  <c:v>176.23599999999999</c:v>
                </c:pt>
                <c:pt idx="1913">
                  <c:v>176.33</c:v>
                </c:pt>
                <c:pt idx="1914">
                  <c:v>176.42500000000001</c:v>
                </c:pt>
                <c:pt idx="1915">
                  <c:v>176.51400000000001</c:v>
                </c:pt>
                <c:pt idx="1916">
                  <c:v>176.61600000000001</c:v>
                </c:pt>
                <c:pt idx="1917">
                  <c:v>176.69900000000001</c:v>
                </c:pt>
                <c:pt idx="1918">
                  <c:v>176.79900000000001</c:v>
                </c:pt>
                <c:pt idx="1919">
                  <c:v>176.893</c:v>
                </c:pt>
                <c:pt idx="1920">
                  <c:v>177.01300000000001</c:v>
                </c:pt>
                <c:pt idx="1921">
                  <c:v>177.101</c:v>
                </c:pt>
                <c:pt idx="1922">
                  <c:v>177.19</c:v>
                </c:pt>
                <c:pt idx="1923">
                  <c:v>177.285</c:v>
                </c:pt>
                <c:pt idx="1924">
                  <c:v>177.37100000000001</c:v>
                </c:pt>
                <c:pt idx="1925">
                  <c:v>177.46799999999999</c:v>
                </c:pt>
                <c:pt idx="1926">
                  <c:v>177.56</c:v>
                </c:pt>
                <c:pt idx="1927">
                  <c:v>177.64599999999999</c:v>
                </c:pt>
                <c:pt idx="1928">
                  <c:v>177.761</c:v>
                </c:pt>
                <c:pt idx="1929">
                  <c:v>177.85900000000001</c:v>
                </c:pt>
                <c:pt idx="1930">
                  <c:v>177.94900000000001</c:v>
                </c:pt>
                <c:pt idx="1931">
                  <c:v>178.04400000000001</c:v>
                </c:pt>
                <c:pt idx="1932">
                  <c:v>178.12700000000001</c:v>
                </c:pt>
                <c:pt idx="1933">
                  <c:v>178.21</c:v>
                </c:pt>
                <c:pt idx="1934">
                  <c:v>178.30500000000001</c:v>
                </c:pt>
                <c:pt idx="1935">
                  <c:v>178.398</c:v>
                </c:pt>
                <c:pt idx="1936">
                  <c:v>178.495</c:v>
                </c:pt>
                <c:pt idx="1937">
                  <c:v>178.59100000000001</c:v>
                </c:pt>
                <c:pt idx="1938">
                  <c:v>178.68600000000001</c:v>
                </c:pt>
                <c:pt idx="1939">
                  <c:v>178.78200000000001</c:v>
                </c:pt>
                <c:pt idx="1940">
                  <c:v>178.87700000000001</c:v>
                </c:pt>
                <c:pt idx="1941">
                  <c:v>178.965</c:v>
                </c:pt>
                <c:pt idx="1942">
                  <c:v>179.05600000000001</c:v>
                </c:pt>
                <c:pt idx="1943">
                  <c:v>179.15</c:v>
                </c:pt>
                <c:pt idx="1944">
                  <c:v>179.244</c:v>
                </c:pt>
                <c:pt idx="1945">
                  <c:v>179.328</c:v>
                </c:pt>
                <c:pt idx="1946">
                  <c:v>179.429</c:v>
                </c:pt>
                <c:pt idx="1947">
                  <c:v>179.52699999999999</c:v>
                </c:pt>
                <c:pt idx="1948">
                  <c:v>179.614</c:v>
                </c:pt>
                <c:pt idx="1949">
                  <c:v>179.708</c:v>
                </c:pt>
                <c:pt idx="1950">
                  <c:v>179.8</c:v>
                </c:pt>
                <c:pt idx="1951">
                  <c:v>179.89099999999999</c:v>
                </c:pt>
                <c:pt idx="1952">
                  <c:v>179.983</c:v>
                </c:pt>
                <c:pt idx="1953">
                  <c:v>180.077</c:v>
                </c:pt>
                <c:pt idx="1954">
                  <c:v>180.172</c:v>
                </c:pt>
                <c:pt idx="1955">
                  <c:v>180.26599999999999</c:v>
                </c:pt>
                <c:pt idx="1956">
                  <c:v>180.35900000000001</c:v>
                </c:pt>
                <c:pt idx="1957">
                  <c:v>180.45099999999999</c:v>
                </c:pt>
                <c:pt idx="1958">
                  <c:v>180.53899999999999</c:v>
                </c:pt>
                <c:pt idx="1959">
                  <c:v>180.69</c:v>
                </c:pt>
                <c:pt idx="1960">
                  <c:v>180.78</c:v>
                </c:pt>
                <c:pt idx="1961">
                  <c:v>180.86699999999999</c:v>
                </c:pt>
                <c:pt idx="1962">
                  <c:v>180.96299999999999</c:v>
                </c:pt>
                <c:pt idx="1963">
                  <c:v>181.06100000000001</c:v>
                </c:pt>
                <c:pt idx="1964">
                  <c:v>181.155</c:v>
                </c:pt>
                <c:pt idx="1965">
                  <c:v>181.24700000000001</c:v>
                </c:pt>
                <c:pt idx="1966">
                  <c:v>181.34200000000001</c:v>
                </c:pt>
                <c:pt idx="1967">
                  <c:v>181.434</c:v>
                </c:pt>
                <c:pt idx="1968">
                  <c:v>181.52500000000001</c:v>
                </c:pt>
                <c:pt idx="1969">
                  <c:v>181.61199999999999</c:v>
                </c:pt>
                <c:pt idx="1970">
                  <c:v>181.696</c:v>
                </c:pt>
                <c:pt idx="1971">
                  <c:v>181.78700000000001</c:v>
                </c:pt>
                <c:pt idx="1972">
                  <c:v>181.88399999999999</c:v>
                </c:pt>
                <c:pt idx="1973">
                  <c:v>181.97499999999999</c:v>
                </c:pt>
                <c:pt idx="1974">
                  <c:v>182.06700000000001</c:v>
                </c:pt>
                <c:pt idx="1975">
                  <c:v>182.16</c:v>
                </c:pt>
                <c:pt idx="1976">
                  <c:v>182.251</c:v>
                </c:pt>
                <c:pt idx="1977">
                  <c:v>182.35400000000001</c:v>
                </c:pt>
                <c:pt idx="1978">
                  <c:v>182.44399999999999</c:v>
                </c:pt>
                <c:pt idx="1979">
                  <c:v>182.53399999999999</c:v>
                </c:pt>
                <c:pt idx="1980">
                  <c:v>182.61799999999999</c:v>
                </c:pt>
                <c:pt idx="1981">
                  <c:v>182.71199999999999</c:v>
                </c:pt>
                <c:pt idx="1982">
                  <c:v>182.8</c:v>
                </c:pt>
                <c:pt idx="1983">
                  <c:v>182.88</c:v>
                </c:pt>
                <c:pt idx="1984">
                  <c:v>182.96799999999999</c:v>
                </c:pt>
                <c:pt idx="1985">
                  <c:v>183.06200000000001</c:v>
                </c:pt>
                <c:pt idx="1986">
                  <c:v>183.15199999999999</c:v>
                </c:pt>
                <c:pt idx="1987">
                  <c:v>183.24</c:v>
                </c:pt>
                <c:pt idx="1988">
                  <c:v>183.334</c:v>
                </c:pt>
                <c:pt idx="1989">
                  <c:v>183.43100000000001</c:v>
                </c:pt>
                <c:pt idx="1990">
                  <c:v>183.536</c:v>
                </c:pt>
                <c:pt idx="1991">
                  <c:v>183.631</c:v>
                </c:pt>
                <c:pt idx="1992">
                  <c:v>183.715</c:v>
                </c:pt>
                <c:pt idx="1993">
                  <c:v>183.798</c:v>
                </c:pt>
                <c:pt idx="1994">
                  <c:v>183.90899999999999</c:v>
                </c:pt>
                <c:pt idx="1995">
                  <c:v>184</c:v>
                </c:pt>
                <c:pt idx="1996">
                  <c:v>184.089</c:v>
                </c:pt>
                <c:pt idx="1997">
                  <c:v>184.18100000000001</c:v>
                </c:pt>
                <c:pt idx="1998">
                  <c:v>184.29</c:v>
                </c:pt>
                <c:pt idx="1999">
                  <c:v>184.38800000000001</c:v>
                </c:pt>
                <c:pt idx="2000">
                  <c:v>184.48099999999999</c:v>
                </c:pt>
                <c:pt idx="2001">
                  <c:v>184.57400000000001</c:v>
                </c:pt>
                <c:pt idx="2002">
                  <c:v>184.67</c:v>
                </c:pt>
                <c:pt idx="2003">
                  <c:v>184.75899999999999</c:v>
                </c:pt>
                <c:pt idx="2004">
                  <c:v>184.85599999999999</c:v>
                </c:pt>
                <c:pt idx="2005">
                  <c:v>184.94399999999999</c:v>
                </c:pt>
                <c:pt idx="2006">
                  <c:v>185.035</c:v>
                </c:pt>
                <c:pt idx="2007">
                  <c:v>185.12799999999999</c:v>
                </c:pt>
                <c:pt idx="2008">
                  <c:v>185.221</c:v>
                </c:pt>
                <c:pt idx="2009">
                  <c:v>185.31299999999999</c:v>
                </c:pt>
                <c:pt idx="2010">
                  <c:v>185.40100000000001</c:v>
                </c:pt>
                <c:pt idx="2011">
                  <c:v>185.49600000000001</c:v>
                </c:pt>
                <c:pt idx="2012">
                  <c:v>185.59200000000001</c:v>
                </c:pt>
                <c:pt idx="2013">
                  <c:v>185.68600000000001</c:v>
                </c:pt>
                <c:pt idx="2014">
                  <c:v>185.77699999999999</c:v>
                </c:pt>
                <c:pt idx="2015">
                  <c:v>185.874</c:v>
                </c:pt>
                <c:pt idx="2016">
                  <c:v>185.971</c:v>
                </c:pt>
                <c:pt idx="2017">
                  <c:v>186.06299999999999</c:v>
                </c:pt>
                <c:pt idx="2018">
                  <c:v>186.149</c:v>
                </c:pt>
                <c:pt idx="2019">
                  <c:v>186.249</c:v>
                </c:pt>
                <c:pt idx="2020">
                  <c:v>186.33799999999999</c:v>
                </c:pt>
                <c:pt idx="2021">
                  <c:v>186.43299999999999</c:v>
                </c:pt>
                <c:pt idx="2022">
                  <c:v>186.524</c:v>
                </c:pt>
                <c:pt idx="2023">
                  <c:v>186.61099999999999</c:v>
                </c:pt>
                <c:pt idx="2024">
                  <c:v>186.703</c:v>
                </c:pt>
                <c:pt idx="2025">
                  <c:v>186.798</c:v>
                </c:pt>
                <c:pt idx="2026">
                  <c:v>186.88900000000001</c:v>
                </c:pt>
                <c:pt idx="2027">
                  <c:v>186.97900000000001</c:v>
                </c:pt>
                <c:pt idx="2028">
                  <c:v>187.08099999999999</c:v>
                </c:pt>
                <c:pt idx="2029">
                  <c:v>187.179</c:v>
                </c:pt>
                <c:pt idx="2030">
                  <c:v>187.27799999999999</c:v>
                </c:pt>
                <c:pt idx="2031">
                  <c:v>187.37299999999999</c:v>
                </c:pt>
                <c:pt idx="2032">
                  <c:v>187.46299999999999</c:v>
                </c:pt>
                <c:pt idx="2033">
                  <c:v>187.559</c:v>
                </c:pt>
                <c:pt idx="2034">
                  <c:v>187.649</c:v>
                </c:pt>
                <c:pt idx="2035">
                  <c:v>187.73500000000001</c:v>
                </c:pt>
                <c:pt idx="2036">
                  <c:v>187.83199999999999</c:v>
                </c:pt>
                <c:pt idx="2037">
                  <c:v>187.92400000000001</c:v>
                </c:pt>
                <c:pt idx="2038">
                  <c:v>188.01599999999999</c:v>
                </c:pt>
                <c:pt idx="2039">
                  <c:v>188.12899999999999</c:v>
                </c:pt>
                <c:pt idx="2040">
                  <c:v>188.21799999999999</c:v>
                </c:pt>
                <c:pt idx="2041">
                  <c:v>188.31200000000001</c:v>
                </c:pt>
                <c:pt idx="2042">
                  <c:v>188.4</c:v>
                </c:pt>
                <c:pt idx="2043">
                  <c:v>188.499</c:v>
                </c:pt>
                <c:pt idx="2044">
                  <c:v>188.61</c:v>
                </c:pt>
                <c:pt idx="2045">
                  <c:v>188.69499999999999</c:v>
                </c:pt>
                <c:pt idx="2046">
                  <c:v>188.792</c:v>
                </c:pt>
                <c:pt idx="2047">
                  <c:v>188.88800000000001</c:v>
                </c:pt>
                <c:pt idx="2048">
                  <c:v>188.98400000000001</c:v>
                </c:pt>
                <c:pt idx="2049">
                  <c:v>189.07599999999999</c:v>
                </c:pt>
                <c:pt idx="2050">
                  <c:v>189.17</c:v>
                </c:pt>
                <c:pt idx="2051">
                  <c:v>189.262</c:v>
                </c:pt>
                <c:pt idx="2052">
                  <c:v>189.35300000000001</c:v>
                </c:pt>
                <c:pt idx="2053">
                  <c:v>189.446</c:v>
                </c:pt>
                <c:pt idx="2054">
                  <c:v>189.54499999999999</c:v>
                </c:pt>
                <c:pt idx="2055">
                  <c:v>189.64</c:v>
                </c:pt>
                <c:pt idx="2056">
                  <c:v>189.74100000000001</c:v>
                </c:pt>
                <c:pt idx="2057">
                  <c:v>189.833</c:v>
                </c:pt>
                <c:pt idx="2058">
                  <c:v>189.93</c:v>
                </c:pt>
                <c:pt idx="2059">
                  <c:v>190.02799999999999</c:v>
                </c:pt>
                <c:pt idx="2060">
                  <c:v>190.12799999999999</c:v>
                </c:pt>
                <c:pt idx="2061">
                  <c:v>190.22200000000001</c:v>
                </c:pt>
                <c:pt idx="2062">
                  <c:v>190.32599999999999</c:v>
                </c:pt>
                <c:pt idx="2063">
                  <c:v>190.41300000000001</c:v>
                </c:pt>
                <c:pt idx="2064">
                  <c:v>190.50800000000001</c:v>
                </c:pt>
                <c:pt idx="2065">
                  <c:v>190.60400000000001</c:v>
                </c:pt>
                <c:pt idx="2066">
                  <c:v>190.69399999999999</c:v>
                </c:pt>
                <c:pt idx="2067">
                  <c:v>190.786</c:v>
                </c:pt>
                <c:pt idx="2068">
                  <c:v>190.89400000000001</c:v>
                </c:pt>
                <c:pt idx="2069">
                  <c:v>190.99299999999999</c:v>
                </c:pt>
                <c:pt idx="2070">
                  <c:v>191.08199999999999</c:v>
                </c:pt>
                <c:pt idx="2071">
                  <c:v>191.19</c:v>
                </c:pt>
                <c:pt idx="2072">
                  <c:v>191.285</c:v>
                </c:pt>
                <c:pt idx="2073">
                  <c:v>191.38300000000001</c:v>
                </c:pt>
                <c:pt idx="2074">
                  <c:v>191.48</c:v>
                </c:pt>
                <c:pt idx="2075">
                  <c:v>191.57300000000001</c:v>
                </c:pt>
                <c:pt idx="2076">
                  <c:v>191.66499999999999</c:v>
                </c:pt>
                <c:pt idx="2077">
                  <c:v>191.756</c:v>
                </c:pt>
                <c:pt idx="2078">
                  <c:v>191.846</c:v>
                </c:pt>
                <c:pt idx="2079">
                  <c:v>191.941</c:v>
                </c:pt>
                <c:pt idx="2080">
                  <c:v>192.03800000000001</c:v>
                </c:pt>
                <c:pt idx="2081">
                  <c:v>192.15100000000001</c:v>
                </c:pt>
                <c:pt idx="2082">
                  <c:v>192.24199999999999</c:v>
                </c:pt>
                <c:pt idx="2083">
                  <c:v>192.34</c:v>
                </c:pt>
                <c:pt idx="2084">
                  <c:v>192.43700000000001</c:v>
                </c:pt>
                <c:pt idx="2085">
                  <c:v>192.524</c:v>
                </c:pt>
                <c:pt idx="2086">
                  <c:v>192.61500000000001</c:v>
                </c:pt>
                <c:pt idx="2087">
                  <c:v>192.71100000000001</c:v>
                </c:pt>
                <c:pt idx="2088">
                  <c:v>192.79599999999999</c:v>
                </c:pt>
                <c:pt idx="2089">
                  <c:v>192.88200000000001</c:v>
                </c:pt>
                <c:pt idx="2090">
                  <c:v>192.97800000000001</c:v>
                </c:pt>
                <c:pt idx="2091">
                  <c:v>193.06399999999999</c:v>
                </c:pt>
                <c:pt idx="2092">
                  <c:v>193.15199999999999</c:v>
                </c:pt>
                <c:pt idx="2093">
                  <c:v>193.268</c:v>
                </c:pt>
                <c:pt idx="2094">
                  <c:v>193.36</c:v>
                </c:pt>
                <c:pt idx="2095">
                  <c:v>193.45699999999999</c:v>
                </c:pt>
                <c:pt idx="2096">
                  <c:v>193.547</c:v>
                </c:pt>
                <c:pt idx="2097">
                  <c:v>193.643</c:v>
                </c:pt>
                <c:pt idx="2098">
                  <c:v>193.73599999999999</c:v>
                </c:pt>
                <c:pt idx="2099">
                  <c:v>193.83</c:v>
                </c:pt>
                <c:pt idx="2100">
                  <c:v>193.92599999999999</c:v>
                </c:pt>
                <c:pt idx="2101">
                  <c:v>194.012</c:v>
                </c:pt>
                <c:pt idx="2102">
                  <c:v>194.09800000000001</c:v>
                </c:pt>
                <c:pt idx="2103">
                  <c:v>194.196</c:v>
                </c:pt>
                <c:pt idx="2104">
                  <c:v>194.286</c:v>
                </c:pt>
                <c:pt idx="2105">
                  <c:v>194.38</c:v>
                </c:pt>
                <c:pt idx="2106">
                  <c:v>194.47800000000001</c:v>
                </c:pt>
                <c:pt idx="2107">
                  <c:v>194.57499999999999</c:v>
                </c:pt>
                <c:pt idx="2108">
                  <c:v>194.66300000000001</c:v>
                </c:pt>
                <c:pt idx="2109">
                  <c:v>194.761</c:v>
                </c:pt>
                <c:pt idx="2110">
                  <c:v>194.85499999999999</c:v>
                </c:pt>
                <c:pt idx="2111">
                  <c:v>194.95</c:v>
                </c:pt>
                <c:pt idx="2112">
                  <c:v>195.05199999999999</c:v>
                </c:pt>
                <c:pt idx="2113">
                  <c:v>195.14699999999999</c:v>
                </c:pt>
                <c:pt idx="2114">
                  <c:v>195.24700000000001</c:v>
                </c:pt>
                <c:pt idx="2115">
                  <c:v>195.34100000000001</c:v>
                </c:pt>
                <c:pt idx="2116">
                  <c:v>195.43600000000001</c:v>
                </c:pt>
                <c:pt idx="2117">
                  <c:v>195.52500000000001</c:v>
                </c:pt>
                <c:pt idx="2118">
                  <c:v>195.60900000000001</c:v>
                </c:pt>
                <c:pt idx="2119">
                  <c:v>195.702</c:v>
                </c:pt>
                <c:pt idx="2120">
                  <c:v>195.803</c:v>
                </c:pt>
                <c:pt idx="2121">
                  <c:v>195.893</c:v>
                </c:pt>
                <c:pt idx="2122">
                  <c:v>195.99199999999999</c:v>
                </c:pt>
                <c:pt idx="2123">
                  <c:v>196.089</c:v>
                </c:pt>
                <c:pt idx="2124">
                  <c:v>196.184</c:v>
                </c:pt>
                <c:pt idx="2125">
                  <c:v>196.285</c:v>
                </c:pt>
                <c:pt idx="2126">
                  <c:v>196.37899999999999</c:v>
                </c:pt>
                <c:pt idx="2127">
                  <c:v>196.47900000000001</c:v>
                </c:pt>
                <c:pt idx="2128">
                  <c:v>196.58</c:v>
                </c:pt>
                <c:pt idx="2129">
                  <c:v>196.672</c:v>
                </c:pt>
                <c:pt idx="2130">
                  <c:v>196.774</c:v>
                </c:pt>
                <c:pt idx="2131">
                  <c:v>196.86099999999999</c:v>
                </c:pt>
                <c:pt idx="2132">
                  <c:v>196.95500000000001</c:v>
                </c:pt>
                <c:pt idx="2133">
                  <c:v>197.05</c:v>
                </c:pt>
                <c:pt idx="2134">
                  <c:v>197.14400000000001</c:v>
                </c:pt>
                <c:pt idx="2135">
                  <c:v>197.23699999999999</c:v>
                </c:pt>
                <c:pt idx="2136">
                  <c:v>197.33</c:v>
                </c:pt>
                <c:pt idx="2137">
                  <c:v>197.42500000000001</c:v>
                </c:pt>
                <c:pt idx="2138">
                  <c:v>197.51</c:v>
                </c:pt>
                <c:pt idx="2139">
                  <c:v>197.601</c:v>
                </c:pt>
                <c:pt idx="2140">
                  <c:v>197.69499999999999</c:v>
                </c:pt>
                <c:pt idx="2141">
                  <c:v>197.792</c:v>
                </c:pt>
                <c:pt idx="2142">
                  <c:v>197.886</c:v>
                </c:pt>
                <c:pt idx="2143">
                  <c:v>197.98</c:v>
                </c:pt>
                <c:pt idx="2144">
                  <c:v>198.07400000000001</c:v>
                </c:pt>
                <c:pt idx="2145">
                  <c:v>198.167</c:v>
                </c:pt>
                <c:pt idx="2146">
                  <c:v>198.26</c:v>
                </c:pt>
                <c:pt idx="2147">
                  <c:v>198.357</c:v>
                </c:pt>
                <c:pt idx="2148">
                  <c:v>198.45</c:v>
                </c:pt>
                <c:pt idx="2149">
                  <c:v>198.55500000000001</c:v>
                </c:pt>
                <c:pt idx="2150">
                  <c:v>198.655</c:v>
                </c:pt>
                <c:pt idx="2151">
                  <c:v>198.75200000000001</c:v>
                </c:pt>
                <c:pt idx="2152">
                  <c:v>198.845</c:v>
                </c:pt>
                <c:pt idx="2153">
                  <c:v>198.934</c:v>
                </c:pt>
                <c:pt idx="2154">
                  <c:v>199.02</c:v>
                </c:pt>
                <c:pt idx="2155">
                  <c:v>199.11600000000001</c:v>
                </c:pt>
                <c:pt idx="2156">
                  <c:v>199.21100000000001</c:v>
                </c:pt>
                <c:pt idx="2157">
                  <c:v>199.304</c:v>
                </c:pt>
                <c:pt idx="2158">
                  <c:v>199.38399999999999</c:v>
                </c:pt>
                <c:pt idx="2159">
                  <c:v>199.482</c:v>
                </c:pt>
                <c:pt idx="2160">
                  <c:v>199.566</c:v>
                </c:pt>
                <c:pt idx="2161">
                  <c:v>199.65899999999999</c:v>
                </c:pt>
                <c:pt idx="2162">
                  <c:v>199.75399999999999</c:v>
                </c:pt>
                <c:pt idx="2163">
                  <c:v>199.852</c:v>
                </c:pt>
                <c:pt idx="2164">
                  <c:v>199.93899999999999</c:v>
                </c:pt>
                <c:pt idx="2165">
                  <c:v>200.04</c:v>
                </c:pt>
                <c:pt idx="2166">
                  <c:v>200.12799999999999</c:v>
                </c:pt>
                <c:pt idx="2167">
                  <c:v>200.209</c:v>
                </c:pt>
                <c:pt idx="2168">
                  <c:v>200.30099999999999</c:v>
                </c:pt>
                <c:pt idx="2169">
                  <c:v>200.392</c:v>
                </c:pt>
                <c:pt idx="2170">
                  <c:v>200.49100000000001</c:v>
                </c:pt>
                <c:pt idx="2171">
                  <c:v>200.57499999999999</c:v>
                </c:pt>
                <c:pt idx="2172">
                  <c:v>200.66300000000001</c:v>
                </c:pt>
                <c:pt idx="2173">
                  <c:v>200.762</c:v>
                </c:pt>
                <c:pt idx="2174">
                  <c:v>200.86099999999999</c:v>
                </c:pt>
                <c:pt idx="2175">
                  <c:v>200.95500000000001</c:v>
                </c:pt>
                <c:pt idx="2176">
                  <c:v>201.05099999999999</c:v>
                </c:pt>
                <c:pt idx="2177">
                  <c:v>201.13800000000001</c:v>
                </c:pt>
                <c:pt idx="2178">
                  <c:v>201.221</c:v>
                </c:pt>
                <c:pt idx="2179">
                  <c:v>201.31200000000001</c:v>
                </c:pt>
                <c:pt idx="2180">
                  <c:v>201.41200000000001</c:v>
                </c:pt>
                <c:pt idx="2181">
                  <c:v>201.50899999999999</c:v>
                </c:pt>
                <c:pt idx="2182">
                  <c:v>201.613</c:v>
                </c:pt>
                <c:pt idx="2183">
                  <c:v>201.70500000000001</c:v>
                </c:pt>
                <c:pt idx="2184">
                  <c:v>201.80500000000001</c:v>
                </c:pt>
                <c:pt idx="2185">
                  <c:v>201.9</c:v>
                </c:pt>
                <c:pt idx="2186">
                  <c:v>201.99700000000001</c:v>
                </c:pt>
                <c:pt idx="2187">
                  <c:v>202.077</c:v>
                </c:pt>
                <c:pt idx="2188">
                  <c:v>202.16800000000001</c:v>
                </c:pt>
                <c:pt idx="2189">
                  <c:v>202.25800000000001</c:v>
                </c:pt>
                <c:pt idx="2190">
                  <c:v>202.35499999999999</c:v>
                </c:pt>
                <c:pt idx="2191">
                  <c:v>202.453</c:v>
                </c:pt>
                <c:pt idx="2192">
                  <c:v>202.54499999999999</c:v>
                </c:pt>
                <c:pt idx="2193">
                  <c:v>202.63399999999999</c:v>
                </c:pt>
                <c:pt idx="2194">
                  <c:v>202.75800000000001</c:v>
                </c:pt>
                <c:pt idx="2195">
                  <c:v>202.85300000000001</c:v>
                </c:pt>
                <c:pt idx="2196">
                  <c:v>202.94800000000001</c:v>
                </c:pt>
                <c:pt idx="2197">
                  <c:v>203.04599999999999</c:v>
                </c:pt>
                <c:pt idx="2198">
                  <c:v>203.13900000000001</c:v>
                </c:pt>
                <c:pt idx="2199">
                  <c:v>203.23699999999999</c:v>
                </c:pt>
                <c:pt idx="2200">
                  <c:v>203.334</c:v>
                </c:pt>
                <c:pt idx="2201">
                  <c:v>203.42599999999999</c:v>
                </c:pt>
                <c:pt idx="2202">
                  <c:v>203.52099999999999</c:v>
                </c:pt>
                <c:pt idx="2203">
                  <c:v>203.613</c:v>
                </c:pt>
                <c:pt idx="2204">
                  <c:v>203.714</c:v>
                </c:pt>
                <c:pt idx="2205">
                  <c:v>203.81100000000001</c:v>
                </c:pt>
                <c:pt idx="2206">
                  <c:v>203.898</c:v>
                </c:pt>
                <c:pt idx="2207">
                  <c:v>203.989</c:v>
                </c:pt>
                <c:pt idx="2208">
                  <c:v>204.08099999999999</c:v>
                </c:pt>
                <c:pt idx="2209">
                  <c:v>204.17099999999999</c:v>
                </c:pt>
                <c:pt idx="2210">
                  <c:v>204.28299999999999</c:v>
                </c:pt>
                <c:pt idx="2211">
                  <c:v>204.37899999999999</c:v>
                </c:pt>
                <c:pt idx="2212">
                  <c:v>204.471</c:v>
                </c:pt>
                <c:pt idx="2213">
                  <c:v>204.565</c:v>
                </c:pt>
                <c:pt idx="2214">
                  <c:v>204.65899999999999</c:v>
                </c:pt>
                <c:pt idx="2215">
                  <c:v>204.749</c:v>
                </c:pt>
                <c:pt idx="2216">
                  <c:v>204.84700000000001</c:v>
                </c:pt>
                <c:pt idx="2217">
                  <c:v>204.946</c:v>
                </c:pt>
                <c:pt idx="2218">
                  <c:v>205.04499999999999</c:v>
                </c:pt>
                <c:pt idx="2219">
                  <c:v>205.137</c:v>
                </c:pt>
                <c:pt idx="2220">
                  <c:v>205.23500000000001</c:v>
                </c:pt>
                <c:pt idx="2221">
                  <c:v>205.33</c:v>
                </c:pt>
                <c:pt idx="2222">
                  <c:v>205.429</c:v>
                </c:pt>
                <c:pt idx="2223">
                  <c:v>205.52199999999999</c:v>
                </c:pt>
                <c:pt idx="2224">
                  <c:v>205.624</c:v>
                </c:pt>
                <c:pt idx="2225">
                  <c:v>205.71600000000001</c:v>
                </c:pt>
                <c:pt idx="2226">
                  <c:v>205.81</c:v>
                </c:pt>
                <c:pt idx="2227">
                  <c:v>205.90100000000001</c:v>
                </c:pt>
                <c:pt idx="2228">
                  <c:v>205.99100000000001</c:v>
                </c:pt>
                <c:pt idx="2229">
                  <c:v>206.08199999999999</c:v>
                </c:pt>
                <c:pt idx="2230">
                  <c:v>206.166</c:v>
                </c:pt>
                <c:pt idx="2231">
                  <c:v>206.26300000000001</c:v>
                </c:pt>
                <c:pt idx="2232">
                  <c:v>206.35900000000001</c:v>
                </c:pt>
                <c:pt idx="2233">
                  <c:v>206.458</c:v>
                </c:pt>
                <c:pt idx="2234">
                  <c:v>206.553</c:v>
                </c:pt>
                <c:pt idx="2235">
                  <c:v>206.649</c:v>
                </c:pt>
                <c:pt idx="2236">
                  <c:v>206.732</c:v>
                </c:pt>
                <c:pt idx="2237">
                  <c:v>206.82400000000001</c:v>
                </c:pt>
                <c:pt idx="2238">
                  <c:v>206.911</c:v>
                </c:pt>
                <c:pt idx="2239">
                  <c:v>207.00399999999999</c:v>
                </c:pt>
                <c:pt idx="2240">
                  <c:v>207.089</c:v>
                </c:pt>
                <c:pt idx="2241">
                  <c:v>207.18299999999999</c:v>
                </c:pt>
                <c:pt idx="2242">
                  <c:v>207.30500000000001</c:v>
                </c:pt>
                <c:pt idx="2243">
                  <c:v>207.39400000000001</c:v>
                </c:pt>
                <c:pt idx="2244">
                  <c:v>207.49600000000001</c:v>
                </c:pt>
                <c:pt idx="2245">
                  <c:v>207.59200000000001</c:v>
                </c:pt>
                <c:pt idx="2246">
                  <c:v>207.68600000000001</c:v>
                </c:pt>
                <c:pt idx="2247">
                  <c:v>207.78100000000001</c:v>
                </c:pt>
                <c:pt idx="2248">
                  <c:v>207.876</c:v>
                </c:pt>
                <c:pt idx="2249">
                  <c:v>207.971</c:v>
                </c:pt>
                <c:pt idx="2250">
                  <c:v>208.06100000000001</c:v>
                </c:pt>
                <c:pt idx="2251">
                  <c:v>208.15199999999999</c:v>
                </c:pt>
                <c:pt idx="2252">
                  <c:v>208.244</c:v>
                </c:pt>
                <c:pt idx="2253">
                  <c:v>208.334</c:v>
                </c:pt>
                <c:pt idx="2254">
                  <c:v>208.428</c:v>
                </c:pt>
                <c:pt idx="2255">
                  <c:v>208.53</c:v>
                </c:pt>
                <c:pt idx="2256">
                  <c:v>208.626</c:v>
                </c:pt>
                <c:pt idx="2257">
                  <c:v>208.72300000000001</c:v>
                </c:pt>
                <c:pt idx="2258">
                  <c:v>208.809</c:v>
                </c:pt>
                <c:pt idx="2259">
                  <c:v>208.904</c:v>
                </c:pt>
                <c:pt idx="2260">
                  <c:v>209.001</c:v>
                </c:pt>
                <c:pt idx="2261">
                  <c:v>209.09899999999999</c:v>
                </c:pt>
                <c:pt idx="2262">
                  <c:v>209.19300000000001</c:v>
                </c:pt>
                <c:pt idx="2263">
                  <c:v>209.28700000000001</c:v>
                </c:pt>
                <c:pt idx="2264">
                  <c:v>209.38</c:v>
                </c:pt>
                <c:pt idx="2265">
                  <c:v>209.47300000000001</c:v>
                </c:pt>
                <c:pt idx="2266">
                  <c:v>209.559</c:v>
                </c:pt>
                <c:pt idx="2267">
                  <c:v>209.67500000000001</c:v>
                </c:pt>
                <c:pt idx="2268">
                  <c:v>209.76599999999999</c:v>
                </c:pt>
                <c:pt idx="2269">
                  <c:v>209.86600000000001</c:v>
                </c:pt>
                <c:pt idx="2270">
                  <c:v>209.96299999999999</c:v>
                </c:pt>
                <c:pt idx="2271">
                  <c:v>210.05500000000001</c:v>
                </c:pt>
                <c:pt idx="2272">
                  <c:v>210.15</c:v>
                </c:pt>
                <c:pt idx="2273">
                  <c:v>210.23699999999999</c:v>
                </c:pt>
                <c:pt idx="2274">
                  <c:v>210.32599999999999</c:v>
                </c:pt>
                <c:pt idx="2275">
                  <c:v>210.42099999999999</c:v>
                </c:pt>
                <c:pt idx="2276">
                  <c:v>210.51900000000001</c:v>
                </c:pt>
                <c:pt idx="2277">
                  <c:v>210.61199999999999</c:v>
                </c:pt>
                <c:pt idx="2278">
                  <c:v>210.76900000000001</c:v>
                </c:pt>
                <c:pt idx="2279">
                  <c:v>210.86500000000001</c:v>
                </c:pt>
                <c:pt idx="2280">
                  <c:v>210.95599999999999</c:v>
                </c:pt>
                <c:pt idx="2281">
                  <c:v>211.04499999999999</c:v>
                </c:pt>
                <c:pt idx="2282">
                  <c:v>211.13900000000001</c:v>
                </c:pt>
                <c:pt idx="2283">
                  <c:v>211.22900000000001</c:v>
                </c:pt>
                <c:pt idx="2284">
                  <c:v>211.31800000000001</c:v>
                </c:pt>
                <c:pt idx="2285">
                  <c:v>211.41300000000001</c:v>
                </c:pt>
                <c:pt idx="2286">
                  <c:v>211.50299999999999</c:v>
                </c:pt>
                <c:pt idx="2287">
                  <c:v>211.601</c:v>
                </c:pt>
                <c:pt idx="2288">
                  <c:v>211.697</c:v>
                </c:pt>
                <c:pt idx="2289">
                  <c:v>211.79300000000001</c:v>
                </c:pt>
                <c:pt idx="2290">
                  <c:v>211.881</c:v>
                </c:pt>
                <c:pt idx="2291">
                  <c:v>211.97300000000001</c:v>
                </c:pt>
                <c:pt idx="2292">
                  <c:v>212.06299999999999</c:v>
                </c:pt>
                <c:pt idx="2293">
                  <c:v>212.155</c:v>
                </c:pt>
                <c:pt idx="2294">
                  <c:v>212.25399999999999</c:v>
                </c:pt>
                <c:pt idx="2295">
                  <c:v>212.346</c:v>
                </c:pt>
                <c:pt idx="2296">
                  <c:v>212.43899999999999</c:v>
                </c:pt>
                <c:pt idx="2297">
                  <c:v>212.53399999999999</c:v>
                </c:pt>
                <c:pt idx="2298">
                  <c:v>212.62700000000001</c:v>
                </c:pt>
                <c:pt idx="2299">
                  <c:v>212.721</c:v>
                </c:pt>
                <c:pt idx="2300">
                  <c:v>212.81100000000001</c:v>
                </c:pt>
                <c:pt idx="2301">
                  <c:v>212.90600000000001</c:v>
                </c:pt>
                <c:pt idx="2302">
                  <c:v>213.00899999999999</c:v>
                </c:pt>
                <c:pt idx="2303">
                  <c:v>213.108</c:v>
                </c:pt>
                <c:pt idx="2304">
                  <c:v>213.203</c:v>
                </c:pt>
                <c:pt idx="2305">
                  <c:v>213.297</c:v>
                </c:pt>
                <c:pt idx="2306">
                  <c:v>213.38900000000001</c:v>
                </c:pt>
                <c:pt idx="2307">
                  <c:v>213.47800000000001</c:v>
                </c:pt>
                <c:pt idx="2308">
                  <c:v>213.565</c:v>
                </c:pt>
                <c:pt idx="2309">
                  <c:v>213.65799999999999</c:v>
                </c:pt>
                <c:pt idx="2310">
                  <c:v>213.745</c:v>
                </c:pt>
                <c:pt idx="2311">
                  <c:v>213.83600000000001</c:v>
                </c:pt>
                <c:pt idx="2312">
                  <c:v>213.934</c:v>
                </c:pt>
                <c:pt idx="2313">
                  <c:v>214.029</c:v>
                </c:pt>
                <c:pt idx="2314">
                  <c:v>214.124</c:v>
                </c:pt>
                <c:pt idx="2315">
                  <c:v>214.20699999999999</c:v>
                </c:pt>
                <c:pt idx="2316">
                  <c:v>214.29900000000001</c:v>
                </c:pt>
                <c:pt idx="2317">
                  <c:v>214.38499999999999</c:v>
                </c:pt>
                <c:pt idx="2318">
                  <c:v>214.46899999999999</c:v>
                </c:pt>
                <c:pt idx="2319">
                  <c:v>214.56800000000001</c:v>
                </c:pt>
                <c:pt idx="2320">
                  <c:v>214.661</c:v>
                </c:pt>
                <c:pt idx="2321">
                  <c:v>214.756</c:v>
                </c:pt>
                <c:pt idx="2322">
                  <c:v>214.85499999999999</c:v>
                </c:pt>
                <c:pt idx="2323">
                  <c:v>214.95099999999999</c:v>
                </c:pt>
                <c:pt idx="2324">
                  <c:v>215.048</c:v>
                </c:pt>
                <c:pt idx="2325">
                  <c:v>215.148</c:v>
                </c:pt>
                <c:pt idx="2326">
                  <c:v>215.24</c:v>
                </c:pt>
                <c:pt idx="2327">
                  <c:v>215.33799999999999</c:v>
                </c:pt>
                <c:pt idx="2328">
                  <c:v>215.43799999999999</c:v>
                </c:pt>
                <c:pt idx="2329">
                  <c:v>215.53299999999999</c:v>
                </c:pt>
                <c:pt idx="2330">
                  <c:v>215.63800000000001</c:v>
                </c:pt>
                <c:pt idx="2331">
                  <c:v>215.73</c:v>
                </c:pt>
                <c:pt idx="2332">
                  <c:v>215.83099999999999</c:v>
                </c:pt>
                <c:pt idx="2333">
                  <c:v>215.92400000000001</c:v>
                </c:pt>
                <c:pt idx="2334">
                  <c:v>216.01</c:v>
                </c:pt>
                <c:pt idx="2335">
                  <c:v>216.10499999999999</c:v>
                </c:pt>
                <c:pt idx="2336">
                  <c:v>216.20400000000001</c:v>
                </c:pt>
                <c:pt idx="2337">
                  <c:v>216.298</c:v>
                </c:pt>
                <c:pt idx="2338">
                  <c:v>216.392</c:v>
                </c:pt>
                <c:pt idx="2339">
                  <c:v>216.48</c:v>
                </c:pt>
                <c:pt idx="2340">
                  <c:v>216.571</c:v>
                </c:pt>
                <c:pt idx="2341">
                  <c:v>216.67099999999999</c:v>
                </c:pt>
                <c:pt idx="2342">
                  <c:v>216.76499999999999</c:v>
                </c:pt>
                <c:pt idx="2343">
                  <c:v>216.85499999999999</c:v>
                </c:pt>
                <c:pt idx="2344">
                  <c:v>216.94900000000001</c:v>
                </c:pt>
                <c:pt idx="2345">
                  <c:v>217.04499999999999</c:v>
                </c:pt>
                <c:pt idx="2346">
                  <c:v>217.13200000000001</c:v>
                </c:pt>
                <c:pt idx="2347">
                  <c:v>217.21899999999999</c:v>
                </c:pt>
                <c:pt idx="2348">
                  <c:v>217.303</c:v>
                </c:pt>
                <c:pt idx="2349">
                  <c:v>217.39599999999999</c:v>
                </c:pt>
                <c:pt idx="2350">
                  <c:v>217.489</c:v>
                </c:pt>
                <c:pt idx="2351">
                  <c:v>217.584</c:v>
                </c:pt>
                <c:pt idx="2352">
                  <c:v>217.68799999999999</c:v>
                </c:pt>
                <c:pt idx="2353">
                  <c:v>217.779</c:v>
                </c:pt>
                <c:pt idx="2354">
                  <c:v>217.86799999999999</c:v>
                </c:pt>
                <c:pt idx="2355">
                  <c:v>217.95699999999999</c:v>
                </c:pt>
                <c:pt idx="2356">
                  <c:v>218.054</c:v>
                </c:pt>
                <c:pt idx="2357">
                  <c:v>218.14699999999999</c:v>
                </c:pt>
                <c:pt idx="2358">
                  <c:v>218.238</c:v>
                </c:pt>
                <c:pt idx="2359">
                  <c:v>218.33199999999999</c:v>
                </c:pt>
                <c:pt idx="2360">
                  <c:v>218.42500000000001</c:v>
                </c:pt>
                <c:pt idx="2361">
                  <c:v>218.511</c:v>
                </c:pt>
                <c:pt idx="2362">
                  <c:v>218.60300000000001</c:v>
                </c:pt>
                <c:pt idx="2363">
                  <c:v>218.69300000000001</c:v>
                </c:pt>
                <c:pt idx="2364">
                  <c:v>218.79300000000001</c:v>
                </c:pt>
                <c:pt idx="2365">
                  <c:v>218.88800000000001</c:v>
                </c:pt>
                <c:pt idx="2366">
                  <c:v>218.99100000000001</c:v>
                </c:pt>
                <c:pt idx="2367">
                  <c:v>219.08799999999999</c:v>
                </c:pt>
                <c:pt idx="2368">
                  <c:v>219.17599999999999</c:v>
                </c:pt>
                <c:pt idx="2369">
                  <c:v>219.27099999999999</c:v>
                </c:pt>
                <c:pt idx="2370">
                  <c:v>219.358</c:v>
                </c:pt>
                <c:pt idx="2371">
                  <c:v>219.46</c:v>
                </c:pt>
                <c:pt idx="2372">
                  <c:v>219.55</c:v>
                </c:pt>
                <c:pt idx="2373">
                  <c:v>219.63900000000001</c:v>
                </c:pt>
                <c:pt idx="2374">
                  <c:v>219.73599999999999</c:v>
                </c:pt>
                <c:pt idx="2375">
                  <c:v>219.83500000000001</c:v>
                </c:pt>
                <c:pt idx="2376">
                  <c:v>219.92400000000001</c:v>
                </c:pt>
                <c:pt idx="2377">
                  <c:v>220.01599999999999</c:v>
                </c:pt>
                <c:pt idx="2378">
                  <c:v>220.11099999999999</c:v>
                </c:pt>
                <c:pt idx="2379">
                  <c:v>220.21299999999999</c:v>
                </c:pt>
                <c:pt idx="2380">
                  <c:v>220.30699999999999</c:v>
                </c:pt>
                <c:pt idx="2381">
                  <c:v>220.398</c:v>
                </c:pt>
                <c:pt idx="2382">
                  <c:v>220.49100000000001</c:v>
                </c:pt>
                <c:pt idx="2383">
                  <c:v>220.59200000000001</c:v>
                </c:pt>
                <c:pt idx="2384">
                  <c:v>220.68199999999999</c:v>
                </c:pt>
                <c:pt idx="2385">
                  <c:v>220.77699999999999</c:v>
                </c:pt>
                <c:pt idx="2386">
                  <c:v>220.876</c:v>
                </c:pt>
                <c:pt idx="2387">
                  <c:v>220.97200000000001</c:v>
                </c:pt>
                <c:pt idx="2388">
                  <c:v>221.06200000000001</c:v>
                </c:pt>
                <c:pt idx="2389">
                  <c:v>221.15199999999999</c:v>
                </c:pt>
                <c:pt idx="2390">
                  <c:v>221.249</c:v>
                </c:pt>
                <c:pt idx="2391">
                  <c:v>221.33699999999999</c:v>
                </c:pt>
                <c:pt idx="2392">
                  <c:v>221.42500000000001</c:v>
                </c:pt>
                <c:pt idx="2393">
                  <c:v>221.51599999999999</c:v>
                </c:pt>
                <c:pt idx="2394">
                  <c:v>221.602</c:v>
                </c:pt>
                <c:pt idx="2395">
                  <c:v>221.69900000000001</c:v>
                </c:pt>
                <c:pt idx="2396">
                  <c:v>221.79599999999999</c:v>
                </c:pt>
                <c:pt idx="2397">
                  <c:v>221.88900000000001</c:v>
                </c:pt>
                <c:pt idx="2398">
                  <c:v>221.98500000000001</c:v>
                </c:pt>
                <c:pt idx="2399">
                  <c:v>222.07</c:v>
                </c:pt>
                <c:pt idx="2400">
                  <c:v>222.16200000000001</c:v>
                </c:pt>
                <c:pt idx="2401">
                  <c:v>222.268</c:v>
                </c:pt>
                <c:pt idx="2402">
                  <c:v>222.36500000000001</c:v>
                </c:pt>
                <c:pt idx="2403">
                  <c:v>222.46299999999999</c:v>
                </c:pt>
                <c:pt idx="2404">
                  <c:v>222.559</c:v>
                </c:pt>
                <c:pt idx="2405">
                  <c:v>222.65899999999999</c:v>
                </c:pt>
                <c:pt idx="2406">
                  <c:v>222.749</c:v>
                </c:pt>
                <c:pt idx="2407">
                  <c:v>222.846</c:v>
                </c:pt>
                <c:pt idx="2408">
                  <c:v>222.934</c:v>
                </c:pt>
                <c:pt idx="2409">
                  <c:v>223.02799999999999</c:v>
                </c:pt>
                <c:pt idx="2410">
                  <c:v>223.12200000000001</c:v>
                </c:pt>
                <c:pt idx="2411">
                  <c:v>223.22200000000001</c:v>
                </c:pt>
                <c:pt idx="2412">
                  <c:v>223.31399999999999</c:v>
                </c:pt>
                <c:pt idx="2413">
                  <c:v>223.404</c:v>
                </c:pt>
                <c:pt idx="2414">
                  <c:v>223.499</c:v>
                </c:pt>
                <c:pt idx="2415">
                  <c:v>223.601</c:v>
                </c:pt>
                <c:pt idx="2416">
                  <c:v>223.69399999999999</c:v>
                </c:pt>
                <c:pt idx="2417">
                  <c:v>223.79599999999999</c:v>
                </c:pt>
                <c:pt idx="2418">
                  <c:v>223.892</c:v>
                </c:pt>
                <c:pt idx="2419">
                  <c:v>223.982</c:v>
                </c:pt>
                <c:pt idx="2420">
                  <c:v>224.078</c:v>
                </c:pt>
                <c:pt idx="2421">
                  <c:v>224.16900000000001</c:v>
                </c:pt>
                <c:pt idx="2422">
                  <c:v>224.262</c:v>
                </c:pt>
                <c:pt idx="2423">
                  <c:v>224.36099999999999</c:v>
                </c:pt>
                <c:pt idx="2424">
                  <c:v>224.46100000000001</c:v>
                </c:pt>
                <c:pt idx="2425">
                  <c:v>224.554</c:v>
                </c:pt>
                <c:pt idx="2426">
                  <c:v>224.65100000000001</c:v>
                </c:pt>
                <c:pt idx="2427">
                  <c:v>224.749</c:v>
                </c:pt>
                <c:pt idx="2428">
                  <c:v>224.84399999999999</c:v>
                </c:pt>
                <c:pt idx="2429">
                  <c:v>224.928</c:v>
                </c:pt>
                <c:pt idx="2430">
                  <c:v>225.02600000000001</c:v>
                </c:pt>
                <c:pt idx="2431">
                  <c:v>225.12299999999999</c:v>
                </c:pt>
                <c:pt idx="2432">
                  <c:v>225.21899999999999</c:v>
                </c:pt>
                <c:pt idx="2433">
                  <c:v>225.309</c:v>
                </c:pt>
                <c:pt idx="2434">
                  <c:v>225.41200000000001</c:v>
                </c:pt>
                <c:pt idx="2435">
                  <c:v>225.501</c:v>
                </c:pt>
                <c:pt idx="2436">
                  <c:v>225.59</c:v>
                </c:pt>
                <c:pt idx="2437">
                  <c:v>225.68</c:v>
                </c:pt>
                <c:pt idx="2438">
                  <c:v>225.77199999999999</c:v>
                </c:pt>
                <c:pt idx="2439">
                  <c:v>225.864</c:v>
                </c:pt>
                <c:pt idx="2440">
                  <c:v>225.96</c:v>
                </c:pt>
                <c:pt idx="2441">
                  <c:v>226.05199999999999</c:v>
                </c:pt>
                <c:pt idx="2442">
                  <c:v>226.149</c:v>
                </c:pt>
                <c:pt idx="2443">
                  <c:v>226.24600000000001</c:v>
                </c:pt>
                <c:pt idx="2444">
                  <c:v>226.334</c:v>
                </c:pt>
                <c:pt idx="2445">
                  <c:v>226.422</c:v>
                </c:pt>
                <c:pt idx="2446">
                  <c:v>226.512</c:v>
                </c:pt>
                <c:pt idx="2447">
                  <c:v>226.60599999999999</c:v>
                </c:pt>
                <c:pt idx="2448">
                  <c:v>226.696</c:v>
                </c:pt>
                <c:pt idx="2449">
                  <c:v>226.78899999999999</c:v>
                </c:pt>
                <c:pt idx="2450">
                  <c:v>226.88200000000001</c:v>
                </c:pt>
                <c:pt idx="2451">
                  <c:v>226.97800000000001</c:v>
                </c:pt>
                <c:pt idx="2452">
                  <c:v>227.07300000000001</c:v>
                </c:pt>
                <c:pt idx="2453">
                  <c:v>227.17400000000001</c:v>
                </c:pt>
                <c:pt idx="2454">
                  <c:v>227.274</c:v>
                </c:pt>
                <c:pt idx="2455">
                  <c:v>227.369</c:v>
                </c:pt>
                <c:pt idx="2456">
                  <c:v>227.459</c:v>
                </c:pt>
                <c:pt idx="2457">
                  <c:v>227.55199999999999</c:v>
                </c:pt>
                <c:pt idx="2458">
                  <c:v>227.649</c:v>
                </c:pt>
                <c:pt idx="2459">
                  <c:v>227.751</c:v>
                </c:pt>
                <c:pt idx="2460">
                  <c:v>227.84399999999999</c:v>
                </c:pt>
                <c:pt idx="2461">
                  <c:v>227.93899999999999</c:v>
                </c:pt>
                <c:pt idx="2462">
                  <c:v>228.03899999999999</c:v>
                </c:pt>
                <c:pt idx="2463">
                  <c:v>228.13200000000001</c:v>
                </c:pt>
                <c:pt idx="2464">
                  <c:v>228.21899999999999</c:v>
                </c:pt>
                <c:pt idx="2465">
                  <c:v>228.31299999999999</c:v>
                </c:pt>
                <c:pt idx="2466">
                  <c:v>228.40100000000001</c:v>
                </c:pt>
                <c:pt idx="2467">
                  <c:v>228.49</c:v>
                </c:pt>
                <c:pt idx="2468">
                  <c:v>228.607</c:v>
                </c:pt>
                <c:pt idx="2469">
                  <c:v>228.703</c:v>
                </c:pt>
                <c:pt idx="2470">
                  <c:v>228.804</c:v>
                </c:pt>
                <c:pt idx="2471">
                  <c:v>228.9</c:v>
                </c:pt>
                <c:pt idx="2472">
                  <c:v>228.98599999999999</c:v>
                </c:pt>
                <c:pt idx="2473">
                  <c:v>229.08</c:v>
                </c:pt>
                <c:pt idx="2474">
                  <c:v>229.179</c:v>
                </c:pt>
                <c:pt idx="2475">
                  <c:v>229.297</c:v>
                </c:pt>
                <c:pt idx="2476">
                  <c:v>229.392</c:v>
                </c:pt>
                <c:pt idx="2477">
                  <c:v>229.48699999999999</c:v>
                </c:pt>
                <c:pt idx="2478">
                  <c:v>229.583</c:v>
                </c:pt>
                <c:pt idx="2479">
                  <c:v>229.685</c:v>
                </c:pt>
                <c:pt idx="2480">
                  <c:v>229.78</c:v>
                </c:pt>
                <c:pt idx="2481">
                  <c:v>229.874</c:v>
                </c:pt>
                <c:pt idx="2482">
                  <c:v>229.97200000000001</c:v>
                </c:pt>
                <c:pt idx="2483">
                  <c:v>230.06800000000001</c:v>
                </c:pt>
                <c:pt idx="2484">
                  <c:v>230.16300000000001</c:v>
                </c:pt>
                <c:pt idx="2485">
                  <c:v>230.256</c:v>
                </c:pt>
                <c:pt idx="2486">
                  <c:v>230.345</c:v>
                </c:pt>
                <c:pt idx="2487">
                  <c:v>230.43100000000001</c:v>
                </c:pt>
                <c:pt idx="2488">
                  <c:v>230.52099999999999</c:v>
                </c:pt>
                <c:pt idx="2489">
                  <c:v>230.61199999999999</c:v>
                </c:pt>
                <c:pt idx="2490">
                  <c:v>230.708</c:v>
                </c:pt>
                <c:pt idx="2491">
                  <c:v>230.82499999999999</c:v>
                </c:pt>
                <c:pt idx="2492">
                  <c:v>230.91800000000001</c:v>
                </c:pt>
                <c:pt idx="2493">
                  <c:v>231.00899999999999</c:v>
                </c:pt>
                <c:pt idx="2494">
                  <c:v>231.09700000000001</c:v>
                </c:pt>
                <c:pt idx="2495">
                  <c:v>231.18299999999999</c:v>
                </c:pt>
                <c:pt idx="2496">
                  <c:v>231.273</c:v>
                </c:pt>
                <c:pt idx="2497">
                  <c:v>231.35900000000001</c:v>
                </c:pt>
                <c:pt idx="2498">
                  <c:v>231.45099999999999</c:v>
                </c:pt>
                <c:pt idx="2499">
                  <c:v>231.54400000000001</c:v>
                </c:pt>
                <c:pt idx="2500">
                  <c:v>231.64099999999999</c:v>
                </c:pt>
                <c:pt idx="2501">
                  <c:v>231.733</c:v>
                </c:pt>
                <c:pt idx="2502">
                  <c:v>231.828</c:v>
                </c:pt>
                <c:pt idx="2503">
                  <c:v>231.923</c:v>
                </c:pt>
                <c:pt idx="2504">
                  <c:v>232.01400000000001</c:v>
                </c:pt>
                <c:pt idx="2505">
                  <c:v>232.10599999999999</c:v>
                </c:pt>
                <c:pt idx="2506">
                  <c:v>232.196</c:v>
                </c:pt>
                <c:pt idx="2507">
                  <c:v>232.29</c:v>
                </c:pt>
                <c:pt idx="2508">
                  <c:v>232.37700000000001</c:v>
                </c:pt>
                <c:pt idx="2509">
                  <c:v>232.459</c:v>
                </c:pt>
                <c:pt idx="2510">
                  <c:v>232.55500000000001</c:v>
                </c:pt>
                <c:pt idx="2511">
                  <c:v>232.64599999999999</c:v>
                </c:pt>
                <c:pt idx="2512">
                  <c:v>232.73699999999999</c:v>
                </c:pt>
                <c:pt idx="2513">
                  <c:v>232.83600000000001</c:v>
                </c:pt>
                <c:pt idx="2514">
                  <c:v>232.92599999999999</c:v>
                </c:pt>
                <c:pt idx="2515">
                  <c:v>233.01900000000001</c:v>
                </c:pt>
                <c:pt idx="2516">
                  <c:v>233.12</c:v>
                </c:pt>
                <c:pt idx="2517">
                  <c:v>233.21</c:v>
                </c:pt>
                <c:pt idx="2518">
                  <c:v>233.30600000000001</c:v>
                </c:pt>
                <c:pt idx="2519">
                  <c:v>233.39699999999999</c:v>
                </c:pt>
                <c:pt idx="2520">
                  <c:v>233.48500000000001</c:v>
                </c:pt>
                <c:pt idx="2521">
                  <c:v>233.57400000000001</c:v>
                </c:pt>
                <c:pt idx="2522">
                  <c:v>233.66900000000001</c:v>
                </c:pt>
                <c:pt idx="2523">
                  <c:v>233.75899999999999</c:v>
                </c:pt>
                <c:pt idx="2524">
                  <c:v>233.85300000000001</c:v>
                </c:pt>
                <c:pt idx="2525">
                  <c:v>233.94499999999999</c:v>
                </c:pt>
                <c:pt idx="2526">
                  <c:v>234.035</c:v>
                </c:pt>
                <c:pt idx="2527">
                  <c:v>234.11500000000001</c:v>
                </c:pt>
                <c:pt idx="2528">
                  <c:v>234.21100000000001</c:v>
                </c:pt>
                <c:pt idx="2529">
                  <c:v>234.30699999999999</c:v>
                </c:pt>
                <c:pt idx="2530">
                  <c:v>234.411</c:v>
                </c:pt>
                <c:pt idx="2531">
                  <c:v>234.5</c:v>
                </c:pt>
                <c:pt idx="2532">
                  <c:v>234.595</c:v>
                </c:pt>
                <c:pt idx="2533">
                  <c:v>234.685</c:v>
                </c:pt>
                <c:pt idx="2534">
                  <c:v>234.78399999999999</c:v>
                </c:pt>
                <c:pt idx="2535">
                  <c:v>234.87299999999999</c:v>
                </c:pt>
                <c:pt idx="2536">
                  <c:v>234.97</c:v>
                </c:pt>
                <c:pt idx="2537">
                  <c:v>235.065</c:v>
                </c:pt>
                <c:pt idx="2538">
                  <c:v>235.16300000000001</c:v>
                </c:pt>
                <c:pt idx="2539">
                  <c:v>235.25399999999999</c:v>
                </c:pt>
                <c:pt idx="2540">
                  <c:v>235.345</c:v>
                </c:pt>
                <c:pt idx="2541">
                  <c:v>235.42599999999999</c:v>
                </c:pt>
                <c:pt idx="2542">
                  <c:v>235.52199999999999</c:v>
                </c:pt>
                <c:pt idx="2543">
                  <c:v>235.61199999999999</c:v>
                </c:pt>
                <c:pt idx="2544">
                  <c:v>235.70099999999999</c:v>
                </c:pt>
                <c:pt idx="2545">
                  <c:v>235.79599999999999</c:v>
                </c:pt>
                <c:pt idx="2546">
                  <c:v>235.893</c:v>
                </c:pt>
                <c:pt idx="2547">
                  <c:v>235.982</c:v>
                </c:pt>
                <c:pt idx="2548">
                  <c:v>236.072</c:v>
                </c:pt>
                <c:pt idx="2549">
                  <c:v>236.166</c:v>
                </c:pt>
                <c:pt idx="2550">
                  <c:v>236.262</c:v>
                </c:pt>
                <c:pt idx="2551">
                  <c:v>236.35499999999999</c:v>
                </c:pt>
                <c:pt idx="2552">
                  <c:v>236.446</c:v>
                </c:pt>
                <c:pt idx="2553">
                  <c:v>236.54499999999999</c:v>
                </c:pt>
                <c:pt idx="2554">
                  <c:v>236.637</c:v>
                </c:pt>
                <c:pt idx="2555">
                  <c:v>236.738</c:v>
                </c:pt>
                <c:pt idx="2556">
                  <c:v>236.83</c:v>
                </c:pt>
                <c:pt idx="2557">
                  <c:v>236.92500000000001</c:v>
                </c:pt>
                <c:pt idx="2558">
                  <c:v>237.023</c:v>
                </c:pt>
                <c:pt idx="2559">
                  <c:v>237.124</c:v>
                </c:pt>
                <c:pt idx="2560">
                  <c:v>237.21600000000001</c:v>
                </c:pt>
                <c:pt idx="2561">
                  <c:v>237.31</c:v>
                </c:pt>
                <c:pt idx="2562">
                  <c:v>237.40600000000001</c:v>
                </c:pt>
                <c:pt idx="2563">
                  <c:v>237.501</c:v>
                </c:pt>
                <c:pt idx="2564">
                  <c:v>237.59</c:v>
                </c:pt>
                <c:pt idx="2565">
                  <c:v>237.68799999999999</c:v>
                </c:pt>
                <c:pt idx="2566">
                  <c:v>237.78299999999999</c:v>
                </c:pt>
                <c:pt idx="2567">
                  <c:v>237.87200000000001</c:v>
                </c:pt>
                <c:pt idx="2568">
                  <c:v>237.96100000000001</c:v>
                </c:pt>
                <c:pt idx="2569">
                  <c:v>238.05699999999999</c:v>
                </c:pt>
                <c:pt idx="2570">
                  <c:v>238.142</c:v>
                </c:pt>
                <c:pt idx="2571">
                  <c:v>238.23</c:v>
                </c:pt>
                <c:pt idx="2572">
                  <c:v>238.32300000000001</c:v>
                </c:pt>
                <c:pt idx="2573">
                  <c:v>238.40799999999999</c:v>
                </c:pt>
                <c:pt idx="2574">
                  <c:v>238.501</c:v>
                </c:pt>
                <c:pt idx="2575">
                  <c:v>238.58799999999999</c:v>
                </c:pt>
                <c:pt idx="2576">
                  <c:v>238.69</c:v>
                </c:pt>
                <c:pt idx="2577">
                  <c:v>238.78299999999999</c:v>
                </c:pt>
                <c:pt idx="2578">
                  <c:v>238.88200000000001</c:v>
                </c:pt>
                <c:pt idx="2579">
                  <c:v>238.97800000000001</c:v>
                </c:pt>
                <c:pt idx="2580">
                  <c:v>239.072</c:v>
                </c:pt>
                <c:pt idx="2581">
                  <c:v>239.15899999999999</c:v>
                </c:pt>
                <c:pt idx="2582">
                  <c:v>239.255</c:v>
                </c:pt>
                <c:pt idx="2583">
                  <c:v>239.35400000000001</c:v>
                </c:pt>
                <c:pt idx="2584">
                  <c:v>239.44800000000001</c:v>
                </c:pt>
                <c:pt idx="2585">
                  <c:v>239.542</c:v>
                </c:pt>
                <c:pt idx="2586">
                  <c:v>239.636</c:v>
                </c:pt>
                <c:pt idx="2587">
                  <c:v>239.72399999999999</c:v>
                </c:pt>
                <c:pt idx="2588">
                  <c:v>239.816</c:v>
                </c:pt>
                <c:pt idx="2589">
                  <c:v>239.90700000000001</c:v>
                </c:pt>
                <c:pt idx="2590">
                  <c:v>239.999</c:v>
                </c:pt>
                <c:pt idx="2591">
                  <c:v>240.08699999999999</c:v>
                </c:pt>
                <c:pt idx="2592">
                  <c:v>240.18199999999999</c:v>
                </c:pt>
                <c:pt idx="2593">
                  <c:v>240.279</c:v>
                </c:pt>
                <c:pt idx="2594">
                  <c:v>240.37799999999999</c:v>
                </c:pt>
                <c:pt idx="2595">
                  <c:v>240.47300000000001</c:v>
                </c:pt>
                <c:pt idx="2596">
                  <c:v>240.565</c:v>
                </c:pt>
                <c:pt idx="2597">
                  <c:v>240.66300000000001</c:v>
                </c:pt>
                <c:pt idx="2598">
                  <c:v>240.75899999999999</c:v>
                </c:pt>
                <c:pt idx="2599">
                  <c:v>240.92099999999999</c:v>
                </c:pt>
                <c:pt idx="2600">
                  <c:v>241.03</c:v>
                </c:pt>
                <c:pt idx="2601">
                  <c:v>241.124</c:v>
                </c:pt>
                <c:pt idx="2602">
                  <c:v>241.215</c:v>
                </c:pt>
                <c:pt idx="2603">
                  <c:v>241.31</c:v>
                </c:pt>
                <c:pt idx="2604">
                  <c:v>241.40100000000001</c:v>
                </c:pt>
                <c:pt idx="2605">
                  <c:v>241.49700000000001</c:v>
                </c:pt>
                <c:pt idx="2606">
                  <c:v>241.58500000000001</c:v>
                </c:pt>
                <c:pt idx="2607">
                  <c:v>241.68</c:v>
                </c:pt>
                <c:pt idx="2608">
                  <c:v>241.77600000000001</c:v>
                </c:pt>
                <c:pt idx="2609">
                  <c:v>241.864</c:v>
                </c:pt>
                <c:pt idx="2610">
                  <c:v>241.95400000000001</c:v>
                </c:pt>
                <c:pt idx="2611">
                  <c:v>242.04499999999999</c:v>
                </c:pt>
                <c:pt idx="2612">
                  <c:v>242.137</c:v>
                </c:pt>
                <c:pt idx="2613">
                  <c:v>242.23400000000001</c:v>
                </c:pt>
                <c:pt idx="2614">
                  <c:v>242.33199999999999</c:v>
                </c:pt>
                <c:pt idx="2615">
                  <c:v>242.43199999999999</c:v>
                </c:pt>
                <c:pt idx="2616">
                  <c:v>242.52500000000001</c:v>
                </c:pt>
                <c:pt idx="2617">
                  <c:v>242.61199999999999</c:v>
                </c:pt>
                <c:pt idx="2618">
                  <c:v>242.708</c:v>
                </c:pt>
                <c:pt idx="2619">
                  <c:v>242.79599999999999</c:v>
                </c:pt>
                <c:pt idx="2620">
                  <c:v>242.89500000000001</c:v>
                </c:pt>
                <c:pt idx="2621">
                  <c:v>242.994</c:v>
                </c:pt>
                <c:pt idx="2622">
                  <c:v>243.08600000000001</c:v>
                </c:pt>
                <c:pt idx="2623">
                  <c:v>243.17699999999999</c:v>
                </c:pt>
                <c:pt idx="2624">
                  <c:v>243.273</c:v>
                </c:pt>
                <c:pt idx="2625">
                  <c:v>243.374</c:v>
                </c:pt>
                <c:pt idx="2626">
                  <c:v>243.47399999999999</c:v>
                </c:pt>
                <c:pt idx="2627">
                  <c:v>243.56800000000001</c:v>
                </c:pt>
                <c:pt idx="2628">
                  <c:v>243.661</c:v>
                </c:pt>
                <c:pt idx="2629">
                  <c:v>243.76</c:v>
                </c:pt>
                <c:pt idx="2630">
                  <c:v>243.85499999999999</c:v>
                </c:pt>
                <c:pt idx="2631">
                  <c:v>243.95099999999999</c:v>
                </c:pt>
                <c:pt idx="2632">
                  <c:v>244.041</c:v>
                </c:pt>
                <c:pt idx="2633">
                  <c:v>244.13499999999999</c:v>
                </c:pt>
                <c:pt idx="2634">
                  <c:v>244.22200000000001</c:v>
                </c:pt>
                <c:pt idx="2635">
                  <c:v>244.31200000000001</c:v>
                </c:pt>
                <c:pt idx="2636">
                  <c:v>244.41</c:v>
                </c:pt>
                <c:pt idx="2637">
                  <c:v>244.5</c:v>
                </c:pt>
                <c:pt idx="2638">
                  <c:v>244.59100000000001</c:v>
                </c:pt>
                <c:pt idx="2639">
                  <c:v>244.68100000000001</c:v>
                </c:pt>
                <c:pt idx="2640">
                  <c:v>244.779</c:v>
                </c:pt>
                <c:pt idx="2641">
                  <c:v>244.87700000000001</c:v>
                </c:pt>
                <c:pt idx="2642">
                  <c:v>244.96799999999999</c:v>
                </c:pt>
                <c:pt idx="2643">
                  <c:v>245.06200000000001</c:v>
                </c:pt>
                <c:pt idx="2644">
                  <c:v>245.155</c:v>
                </c:pt>
                <c:pt idx="2645">
                  <c:v>245.251</c:v>
                </c:pt>
                <c:pt idx="2646">
                  <c:v>245.34700000000001</c:v>
                </c:pt>
                <c:pt idx="2647">
                  <c:v>245.446</c:v>
                </c:pt>
                <c:pt idx="2648">
                  <c:v>245.56200000000001</c:v>
                </c:pt>
                <c:pt idx="2649">
                  <c:v>245.68100000000001</c:v>
                </c:pt>
                <c:pt idx="2650">
                  <c:v>245.79599999999999</c:v>
                </c:pt>
                <c:pt idx="2651">
                  <c:v>245.893</c:v>
                </c:pt>
                <c:pt idx="2652">
                  <c:v>245.98400000000001</c:v>
                </c:pt>
                <c:pt idx="2653">
                  <c:v>246.06700000000001</c:v>
                </c:pt>
                <c:pt idx="2654">
                  <c:v>246.161</c:v>
                </c:pt>
                <c:pt idx="2655">
                  <c:v>246.256</c:v>
                </c:pt>
                <c:pt idx="2656">
                  <c:v>246.34899999999999</c:v>
                </c:pt>
                <c:pt idx="2657">
                  <c:v>246.44499999999999</c:v>
                </c:pt>
                <c:pt idx="2658">
                  <c:v>246.535</c:v>
                </c:pt>
                <c:pt idx="2659">
                  <c:v>246.62299999999999</c:v>
                </c:pt>
                <c:pt idx="2660">
                  <c:v>246.71299999999999</c:v>
                </c:pt>
                <c:pt idx="2661">
                  <c:v>246.79900000000001</c:v>
                </c:pt>
                <c:pt idx="2662">
                  <c:v>246.88900000000001</c:v>
                </c:pt>
                <c:pt idx="2663">
                  <c:v>246.97900000000001</c:v>
                </c:pt>
                <c:pt idx="2664">
                  <c:v>247.07400000000001</c:v>
                </c:pt>
                <c:pt idx="2665">
                  <c:v>247.16900000000001</c:v>
                </c:pt>
                <c:pt idx="2666">
                  <c:v>247.267</c:v>
                </c:pt>
                <c:pt idx="2667">
                  <c:v>247.35499999999999</c:v>
                </c:pt>
                <c:pt idx="2668">
                  <c:v>247.447</c:v>
                </c:pt>
                <c:pt idx="2669">
                  <c:v>247.53100000000001</c:v>
                </c:pt>
                <c:pt idx="2670">
                  <c:v>247.62799999999999</c:v>
                </c:pt>
                <c:pt idx="2671">
                  <c:v>247.749</c:v>
                </c:pt>
                <c:pt idx="2672">
                  <c:v>247.86799999999999</c:v>
                </c:pt>
                <c:pt idx="2673">
                  <c:v>247.96199999999999</c:v>
                </c:pt>
                <c:pt idx="2674">
                  <c:v>248.05</c:v>
                </c:pt>
                <c:pt idx="2675">
                  <c:v>248.137</c:v>
                </c:pt>
                <c:pt idx="2676">
                  <c:v>248.22800000000001</c:v>
                </c:pt>
                <c:pt idx="2677">
                  <c:v>248.32499999999999</c:v>
                </c:pt>
                <c:pt idx="2678">
                  <c:v>248.42599999999999</c:v>
                </c:pt>
                <c:pt idx="2679">
                  <c:v>248.535</c:v>
                </c:pt>
                <c:pt idx="2680">
                  <c:v>248.63300000000001</c:v>
                </c:pt>
                <c:pt idx="2681">
                  <c:v>248.72200000000001</c:v>
                </c:pt>
                <c:pt idx="2682">
                  <c:v>248.81299999999999</c:v>
                </c:pt>
                <c:pt idx="2683">
                  <c:v>248.90799999999999</c:v>
                </c:pt>
                <c:pt idx="2684">
                  <c:v>249.006</c:v>
                </c:pt>
                <c:pt idx="2685">
                  <c:v>249.10300000000001</c:v>
                </c:pt>
                <c:pt idx="2686">
                  <c:v>249.19300000000001</c:v>
                </c:pt>
                <c:pt idx="2687">
                  <c:v>249.28700000000001</c:v>
                </c:pt>
                <c:pt idx="2688">
                  <c:v>249.38200000000001</c:v>
                </c:pt>
                <c:pt idx="2689">
                  <c:v>249.477</c:v>
                </c:pt>
                <c:pt idx="2690">
                  <c:v>249.56700000000001</c:v>
                </c:pt>
                <c:pt idx="2691">
                  <c:v>249.67500000000001</c:v>
                </c:pt>
                <c:pt idx="2692">
                  <c:v>249.76499999999999</c:v>
                </c:pt>
                <c:pt idx="2693">
                  <c:v>249.86099999999999</c:v>
                </c:pt>
                <c:pt idx="2694">
                  <c:v>249.95500000000001</c:v>
                </c:pt>
                <c:pt idx="2695">
                  <c:v>250.04599999999999</c:v>
                </c:pt>
                <c:pt idx="2696">
                  <c:v>250.143</c:v>
                </c:pt>
                <c:pt idx="2697">
                  <c:v>250.238</c:v>
                </c:pt>
                <c:pt idx="2698">
                  <c:v>250.34100000000001</c:v>
                </c:pt>
                <c:pt idx="2699">
                  <c:v>250.44200000000001</c:v>
                </c:pt>
                <c:pt idx="2700">
                  <c:v>250.53800000000001</c:v>
                </c:pt>
                <c:pt idx="2701">
                  <c:v>250.62799999999999</c:v>
                </c:pt>
                <c:pt idx="2702">
                  <c:v>250.72</c:v>
                </c:pt>
                <c:pt idx="2703">
                  <c:v>250.81399999999999</c:v>
                </c:pt>
                <c:pt idx="2704">
                  <c:v>250.905</c:v>
                </c:pt>
                <c:pt idx="2705">
                  <c:v>250.99</c:v>
                </c:pt>
                <c:pt idx="2706">
                  <c:v>251.07499999999999</c:v>
                </c:pt>
                <c:pt idx="2707">
                  <c:v>251.166</c:v>
                </c:pt>
                <c:pt idx="2708">
                  <c:v>251.25899999999999</c:v>
                </c:pt>
                <c:pt idx="2709">
                  <c:v>251.35400000000001</c:v>
                </c:pt>
                <c:pt idx="2710">
                  <c:v>251.45599999999999</c:v>
                </c:pt>
                <c:pt idx="2711">
                  <c:v>251.55</c:v>
                </c:pt>
                <c:pt idx="2712">
                  <c:v>251.63900000000001</c:v>
                </c:pt>
                <c:pt idx="2713">
                  <c:v>251.73099999999999</c:v>
                </c:pt>
                <c:pt idx="2714">
                  <c:v>251.828</c:v>
                </c:pt>
                <c:pt idx="2715">
                  <c:v>251.922</c:v>
                </c:pt>
                <c:pt idx="2716">
                  <c:v>252.01400000000001</c:v>
                </c:pt>
                <c:pt idx="2717">
                  <c:v>252.10599999999999</c:v>
                </c:pt>
                <c:pt idx="2718">
                  <c:v>252.19200000000001</c:v>
                </c:pt>
                <c:pt idx="2719">
                  <c:v>252.279</c:v>
                </c:pt>
                <c:pt idx="2720">
                  <c:v>252.36500000000001</c:v>
                </c:pt>
                <c:pt idx="2721">
                  <c:v>252.46700000000001</c:v>
                </c:pt>
                <c:pt idx="2722">
                  <c:v>252.56200000000001</c:v>
                </c:pt>
                <c:pt idx="2723">
                  <c:v>252.65100000000001</c:v>
                </c:pt>
                <c:pt idx="2724">
                  <c:v>252.74600000000001</c:v>
                </c:pt>
                <c:pt idx="2725">
                  <c:v>252.84100000000001</c:v>
                </c:pt>
                <c:pt idx="2726">
                  <c:v>252.93799999999999</c:v>
                </c:pt>
                <c:pt idx="2727">
                  <c:v>253.035</c:v>
                </c:pt>
                <c:pt idx="2728">
                  <c:v>253.12100000000001</c:v>
                </c:pt>
                <c:pt idx="2729">
                  <c:v>253.21600000000001</c:v>
                </c:pt>
                <c:pt idx="2730">
                  <c:v>253.304</c:v>
                </c:pt>
                <c:pt idx="2731">
                  <c:v>253.40199999999999</c:v>
                </c:pt>
                <c:pt idx="2732">
                  <c:v>253.501</c:v>
                </c:pt>
                <c:pt idx="2733">
                  <c:v>253.589</c:v>
                </c:pt>
                <c:pt idx="2734">
                  <c:v>253.68199999999999</c:v>
                </c:pt>
                <c:pt idx="2735">
                  <c:v>253.77799999999999</c:v>
                </c:pt>
                <c:pt idx="2736">
                  <c:v>253.875</c:v>
                </c:pt>
                <c:pt idx="2737">
                  <c:v>253.97399999999999</c:v>
                </c:pt>
                <c:pt idx="2738">
                  <c:v>254.06399999999999</c:v>
                </c:pt>
                <c:pt idx="2739">
                  <c:v>254.15100000000001</c:v>
                </c:pt>
                <c:pt idx="2740">
                  <c:v>254.24100000000001</c:v>
                </c:pt>
                <c:pt idx="2741">
                  <c:v>254.33099999999999</c:v>
                </c:pt>
                <c:pt idx="2742">
                  <c:v>254.42500000000001</c:v>
                </c:pt>
                <c:pt idx="2743">
                  <c:v>254.51900000000001</c:v>
                </c:pt>
                <c:pt idx="2744">
                  <c:v>254.608</c:v>
                </c:pt>
                <c:pt idx="2745">
                  <c:v>254.696</c:v>
                </c:pt>
                <c:pt idx="2746">
                  <c:v>254.786</c:v>
                </c:pt>
                <c:pt idx="2747">
                  <c:v>254.88300000000001</c:v>
                </c:pt>
                <c:pt idx="2748">
                  <c:v>254.97200000000001</c:v>
                </c:pt>
                <c:pt idx="2749">
                  <c:v>255.05799999999999</c:v>
                </c:pt>
                <c:pt idx="2750">
                  <c:v>255.15199999999999</c:v>
                </c:pt>
                <c:pt idx="2751">
                  <c:v>255.24</c:v>
                </c:pt>
                <c:pt idx="2752">
                  <c:v>255.33099999999999</c:v>
                </c:pt>
                <c:pt idx="2753">
                  <c:v>255.42400000000001</c:v>
                </c:pt>
                <c:pt idx="2754">
                  <c:v>255.518</c:v>
                </c:pt>
                <c:pt idx="2755">
                  <c:v>255.61199999999999</c:v>
                </c:pt>
                <c:pt idx="2756">
                  <c:v>255.70699999999999</c:v>
                </c:pt>
                <c:pt idx="2757">
                  <c:v>255.79900000000001</c:v>
                </c:pt>
                <c:pt idx="2758">
                  <c:v>255.893</c:v>
                </c:pt>
                <c:pt idx="2759">
                  <c:v>255.98599999999999</c:v>
                </c:pt>
                <c:pt idx="2760">
                  <c:v>256.077</c:v>
                </c:pt>
                <c:pt idx="2761">
                  <c:v>256.161</c:v>
                </c:pt>
                <c:pt idx="2762">
                  <c:v>256.25400000000002</c:v>
                </c:pt>
                <c:pt idx="2763">
                  <c:v>256.34399999999999</c:v>
                </c:pt>
                <c:pt idx="2764">
                  <c:v>256.44</c:v>
                </c:pt>
                <c:pt idx="2765">
                  <c:v>256.53199999999998</c:v>
                </c:pt>
                <c:pt idx="2766">
                  <c:v>256.625</c:v>
                </c:pt>
                <c:pt idx="2767">
                  <c:v>256.72300000000001</c:v>
                </c:pt>
                <c:pt idx="2768">
                  <c:v>256.81799999999998</c:v>
                </c:pt>
                <c:pt idx="2769">
                  <c:v>256.91699999999997</c:v>
                </c:pt>
                <c:pt idx="2770">
                  <c:v>257.00200000000001</c:v>
                </c:pt>
                <c:pt idx="2771">
                  <c:v>257.09300000000002</c:v>
                </c:pt>
                <c:pt idx="2772">
                  <c:v>257.18700000000001</c:v>
                </c:pt>
                <c:pt idx="2773">
                  <c:v>257.267</c:v>
                </c:pt>
                <c:pt idx="2774">
                  <c:v>257.35700000000003</c:v>
                </c:pt>
                <c:pt idx="2775">
                  <c:v>257.459</c:v>
                </c:pt>
                <c:pt idx="2776">
                  <c:v>257.553</c:v>
                </c:pt>
                <c:pt idx="2777">
                  <c:v>257.64100000000002</c:v>
                </c:pt>
                <c:pt idx="2778">
                  <c:v>257.72500000000002</c:v>
                </c:pt>
                <c:pt idx="2779">
                  <c:v>257.82299999999998</c:v>
                </c:pt>
                <c:pt idx="2780">
                  <c:v>257.92200000000003</c:v>
                </c:pt>
                <c:pt idx="2781">
                  <c:v>258.01499999999999</c:v>
                </c:pt>
                <c:pt idx="2782">
                  <c:v>258.10899999999998</c:v>
                </c:pt>
                <c:pt idx="2783">
                  <c:v>258.20499999999998</c:v>
                </c:pt>
                <c:pt idx="2784">
                  <c:v>258.303</c:v>
                </c:pt>
                <c:pt idx="2785">
                  <c:v>258.392</c:v>
                </c:pt>
                <c:pt idx="2786">
                  <c:v>258.48399999999998</c:v>
                </c:pt>
                <c:pt idx="2787">
                  <c:v>258.57400000000001</c:v>
                </c:pt>
                <c:pt idx="2788">
                  <c:v>258.67</c:v>
                </c:pt>
                <c:pt idx="2789">
                  <c:v>258.77300000000002</c:v>
                </c:pt>
                <c:pt idx="2790">
                  <c:v>258.87299999999999</c:v>
                </c:pt>
                <c:pt idx="2791">
                  <c:v>258.96199999999999</c:v>
                </c:pt>
                <c:pt idx="2792">
                  <c:v>259.06799999999998</c:v>
                </c:pt>
                <c:pt idx="2793">
                  <c:v>259.161</c:v>
                </c:pt>
                <c:pt idx="2794">
                  <c:v>259.24400000000003</c:v>
                </c:pt>
                <c:pt idx="2795">
                  <c:v>259.33600000000001</c:v>
                </c:pt>
                <c:pt idx="2796">
                  <c:v>259.42700000000002</c:v>
                </c:pt>
                <c:pt idx="2797">
                  <c:v>259.51600000000002</c:v>
                </c:pt>
                <c:pt idx="2798">
                  <c:v>259.60199999999998</c:v>
                </c:pt>
                <c:pt idx="2799">
                  <c:v>259.68400000000003</c:v>
                </c:pt>
                <c:pt idx="2800">
                  <c:v>259.77100000000002</c:v>
                </c:pt>
                <c:pt idx="2801">
                  <c:v>259.85599999999999</c:v>
                </c:pt>
                <c:pt idx="2802">
                  <c:v>259.952</c:v>
                </c:pt>
                <c:pt idx="2803">
                  <c:v>260.04399999999998</c:v>
                </c:pt>
                <c:pt idx="2804">
                  <c:v>260.13299999999998</c:v>
                </c:pt>
                <c:pt idx="2805">
                  <c:v>260.22399999999999</c:v>
                </c:pt>
                <c:pt idx="2806">
                  <c:v>260.315</c:v>
                </c:pt>
                <c:pt idx="2807">
                  <c:v>260.40800000000002</c:v>
                </c:pt>
                <c:pt idx="2808">
                  <c:v>260.50599999999997</c:v>
                </c:pt>
                <c:pt idx="2809">
                  <c:v>260.60199999999998</c:v>
                </c:pt>
                <c:pt idx="2810">
                  <c:v>260.69600000000003</c:v>
                </c:pt>
                <c:pt idx="2811">
                  <c:v>260.78399999999999</c:v>
                </c:pt>
                <c:pt idx="2812">
                  <c:v>260.87700000000001</c:v>
                </c:pt>
                <c:pt idx="2813">
                  <c:v>260.96600000000001</c:v>
                </c:pt>
                <c:pt idx="2814">
                  <c:v>261.06099999999998</c:v>
                </c:pt>
                <c:pt idx="2815">
                  <c:v>261.15499999999997</c:v>
                </c:pt>
                <c:pt idx="2816">
                  <c:v>261.25</c:v>
                </c:pt>
                <c:pt idx="2817">
                  <c:v>261.34399999999999</c:v>
                </c:pt>
                <c:pt idx="2818">
                  <c:v>261.44799999999998</c:v>
                </c:pt>
                <c:pt idx="2819">
                  <c:v>261.54300000000001</c:v>
                </c:pt>
                <c:pt idx="2820">
                  <c:v>261.649</c:v>
                </c:pt>
                <c:pt idx="2821">
                  <c:v>261.74799999999999</c:v>
                </c:pt>
                <c:pt idx="2822">
                  <c:v>261.83800000000002</c:v>
                </c:pt>
                <c:pt idx="2823">
                  <c:v>261.93200000000002</c:v>
                </c:pt>
                <c:pt idx="2824">
                  <c:v>262.02999999999997</c:v>
                </c:pt>
                <c:pt idx="2825">
                  <c:v>262.13299999999998</c:v>
                </c:pt>
                <c:pt idx="2826">
                  <c:v>262.23200000000003</c:v>
                </c:pt>
                <c:pt idx="2827">
                  <c:v>262.32600000000002</c:v>
                </c:pt>
                <c:pt idx="2828">
                  <c:v>262.42599999999999</c:v>
                </c:pt>
                <c:pt idx="2829">
                  <c:v>262.52100000000002</c:v>
                </c:pt>
                <c:pt idx="2830">
                  <c:v>262.60500000000002</c:v>
                </c:pt>
                <c:pt idx="2831">
                  <c:v>262.69400000000002</c:v>
                </c:pt>
                <c:pt idx="2832">
                  <c:v>262.78199999999998</c:v>
                </c:pt>
                <c:pt idx="2833">
                  <c:v>262.87400000000002</c:v>
                </c:pt>
                <c:pt idx="2834">
                  <c:v>262.96100000000001</c:v>
                </c:pt>
                <c:pt idx="2835">
                  <c:v>263.04899999999998</c:v>
                </c:pt>
                <c:pt idx="2836">
                  <c:v>263.149</c:v>
                </c:pt>
                <c:pt idx="2837">
                  <c:v>263.25</c:v>
                </c:pt>
                <c:pt idx="2838">
                  <c:v>263.33600000000001</c:v>
                </c:pt>
                <c:pt idx="2839">
                  <c:v>263.43099999999998</c:v>
                </c:pt>
                <c:pt idx="2840">
                  <c:v>263.529</c:v>
                </c:pt>
                <c:pt idx="2841">
                  <c:v>263.62299999999999</c:v>
                </c:pt>
                <c:pt idx="2842">
                  <c:v>263.71800000000002</c:v>
                </c:pt>
                <c:pt idx="2843">
                  <c:v>263.80799999999999</c:v>
                </c:pt>
                <c:pt idx="2844">
                  <c:v>263.90300000000002</c:v>
                </c:pt>
                <c:pt idx="2845">
                  <c:v>264.05900000000003</c:v>
                </c:pt>
                <c:pt idx="2846">
                  <c:v>264.15499999999997</c:v>
                </c:pt>
                <c:pt idx="2847">
                  <c:v>264.24599999999998</c:v>
                </c:pt>
                <c:pt idx="2848">
                  <c:v>264.32900000000001</c:v>
                </c:pt>
                <c:pt idx="2849">
                  <c:v>264.447</c:v>
                </c:pt>
                <c:pt idx="2850">
                  <c:v>264.54399999999998</c:v>
                </c:pt>
                <c:pt idx="2851">
                  <c:v>264.63499999999999</c:v>
                </c:pt>
                <c:pt idx="2852">
                  <c:v>264.75700000000001</c:v>
                </c:pt>
                <c:pt idx="2853">
                  <c:v>264.851</c:v>
                </c:pt>
                <c:pt idx="2854">
                  <c:v>264.947</c:v>
                </c:pt>
                <c:pt idx="2855">
                  <c:v>265.04000000000002</c:v>
                </c:pt>
                <c:pt idx="2856">
                  <c:v>265.14400000000001</c:v>
                </c:pt>
                <c:pt idx="2857">
                  <c:v>265.24599999999998</c:v>
                </c:pt>
                <c:pt idx="2858">
                  <c:v>265.34199999999998</c:v>
                </c:pt>
                <c:pt idx="2859">
                  <c:v>265.43799999999999</c:v>
                </c:pt>
                <c:pt idx="2860">
                  <c:v>265.53800000000001</c:v>
                </c:pt>
                <c:pt idx="2861">
                  <c:v>265.65499999999997</c:v>
                </c:pt>
                <c:pt idx="2862">
                  <c:v>265.75099999999998</c:v>
                </c:pt>
                <c:pt idx="2863">
                  <c:v>265.839</c:v>
                </c:pt>
                <c:pt idx="2864">
                  <c:v>265.93200000000002</c:v>
                </c:pt>
                <c:pt idx="2865">
                  <c:v>266.02300000000002</c:v>
                </c:pt>
                <c:pt idx="2866">
                  <c:v>266.113</c:v>
                </c:pt>
                <c:pt idx="2867">
                  <c:v>266.21199999999999</c:v>
                </c:pt>
                <c:pt idx="2868">
                  <c:v>266.30500000000001</c:v>
                </c:pt>
                <c:pt idx="2869">
                  <c:v>266.40800000000002</c:v>
                </c:pt>
                <c:pt idx="2870">
                  <c:v>266.50299999999999</c:v>
                </c:pt>
                <c:pt idx="2871">
                  <c:v>266.60599999999999</c:v>
                </c:pt>
                <c:pt idx="2872">
                  <c:v>266.7</c:v>
                </c:pt>
                <c:pt idx="2873">
                  <c:v>266.79199999999997</c:v>
                </c:pt>
                <c:pt idx="2874">
                  <c:v>266.88900000000001</c:v>
                </c:pt>
                <c:pt idx="2875">
                  <c:v>266.98099999999999</c:v>
                </c:pt>
                <c:pt idx="2876">
                  <c:v>267.07799999999997</c:v>
                </c:pt>
                <c:pt idx="2877">
                  <c:v>267.16899999999998</c:v>
                </c:pt>
                <c:pt idx="2878">
                  <c:v>267.25599999999997</c:v>
                </c:pt>
                <c:pt idx="2879">
                  <c:v>267.34399999999999</c:v>
                </c:pt>
                <c:pt idx="2880">
                  <c:v>267.43099999999998</c:v>
                </c:pt>
                <c:pt idx="2881">
                  <c:v>267.52100000000002</c:v>
                </c:pt>
                <c:pt idx="2882">
                  <c:v>267.62200000000001</c:v>
                </c:pt>
                <c:pt idx="2883">
                  <c:v>267.71499999999997</c:v>
                </c:pt>
                <c:pt idx="2884">
                  <c:v>267.80399999999997</c:v>
                </c:pt>
                <c:pt idx="2885">
                  <c:v>267.90199999999999</c:v>
                </c:pt>
                <c:pt idx="2886">
                  <c:v>267.99700000000001</c:v>
                </c:pt>
                <c:pt idx="2887">
                  <c:v>268.096</c:v>
                </c:pt>
                <c:pt idx="2888">
                  <c:v>268.185</c:v>
                </c:pt>
                <c:pt idx="2889">
                  <c:v>268.286</c:v>
                </c:pt>
                <c:pt idx="2890">
                  <c:v>268.37400000000002</c:v>
                </c:pt>
                <c:pt idx="2891">
                  <c:v>268.47000000000003</c:v>
                </c:pt>
                <c:pt idx="2892">
                  <c:v>268.56099999999998</c:v>
                </c:pt>
                <c:pt idx="2893">
                  <c:v>268.64400000000001</c:v>
                </c:pt>
                <c:pt idx="2894">
                  <c:v>268.738</c:v>
                </c:pt>
                <c:pt idx="2895">
                  <c:v>268.83300000000003</c:v>
                </c:pt>
                <c:pt idx="2896">
                  <c:v>268.93400000000003</c:v>
                </c:pt>
                <c:pt idx="2897">
                  <c:v>269.02600000000001</c:v>
                </c:pt>
                <c:pt idx="2898">
                  <c:v>269.11099999999999</c:v>
                </c:pt>
                <c:pt idx="2899">
                  <c:v>269.20400000000001</c:v>
                </c:pt>
                <c:pt idx="2900">
                  <c:v>269.30099999999999</c:v>
                </c:pt>
                <c:pt idx="2901">
                  <c:v>269.39600000000002</c:v>
                </c:pt>
                <c:pt idx="2902">
                  <c:v>269.48700000000002</c:v>
                </c:pt>
                <c:pt idx="2903">
                  <c:v>269.58300000000003</c:v>
                </c:pt>
                <c:pt idx="2904">
                  <c:v>269.673</c:v>
                </c:pt>
                <c:pt idx="2905">
                  <c:v>269.76499999999999</c:v>
                </c:pt>
                <c:pt idx="2906">
                  <c:v>269.85700000000003</c:v>
                </c:pt>
                <c:pt idx="2907">
                  <c:v>269.96800000000002</c:v>
                </c:pt>
                <c:pt idx="2908">
                  <c:v>270.05900000000003</c:v>
                </c:pt>
                <c:pt idx="2909">
                  <c:v>270.15199999999999</c:v>
                </c:pt>
                <c:pt idx="2910">
                  <c:v>270.27</c:v>
                </c:pt>
                <c:pt idx="2911">
                  <c:v>270.36399999999998</c:v>
                </c:pt>
                <c:pt idx="2912">
                  <c:v>270.45100000000002</c:v>
                </c:pt>
                <c:pt idx="2913">
                  <c:v>270.54899999999998</c:v>
                </c:pt>
                <c:pt idx="2914">
                  <c:v>270.64800000000002</c:v>
                </c:pt>
                <c:pt idx="2915">
                  <c:v>270.73599999999999</c:v>
                </c:pt>
                <c:pt idx="2916">
                  <c:v>270.827</c:v>
                </c:pt>
                <c:pt idx="2917">
                  <c:v>270.98200000000003</c:v>
                </c:pt>
                <c:pt idx="2918">
                  <c:v>271.08</c:v>
                </c:pt>
                <c:pt idx="2919">
                  <c:v>271.178</c:v>
                </c:pt>
                <c:pt idx="2920">
                  <c:v>271.26900000000001</c:v>
                </c:pt>
                <c:pt idx="2921">
                  <c:v>271.36</c:v>
                </c:pt>
                <c:pt idx="2922">
                  <c:v>271.48</c:v>
                </c:pt>
                <c:pt idx="2923">
                  <c:v>271.58100000000002</c:v>
                </c:pt>
                <c:pt idx="2924">
                  <c:v>271.673</c:v>
                </c:pt>
                <c:pt idx="2925">
                  <c:v>271.76499999999999</c:v>
                </c:pt>
                <c:pt idx="2926">
                  <c:v>271.86099999999999</c:v>
                </c:pt>
                <c:pt idx="2927">
                  <c:v>271.95299999999997</c:v>
                </c:pt>
                <c:pt idx="2928">
                  <c:v>272.05099999999999</c:v>
                </c:pt>
                <c:pt idx="2929">
                  <c:v>272.14299999999997</c:v>
                </c:pt>
                <c:pt idx="2930">
                  <c:v>272.262</c:v>
                </c:pt>
                <c:pt idx="2931">
                  <c:v>272.36099999999999</c:v>
                </c:pt>
                <c:pt idx="2932">
                  <c:v>272.45800000000003</c:v>
                </c:pt>
                <c:pt idx="2933">
                  <c:v>272.55200000000002</c:v>
                </c:pt>
                <c:pt idx="2934">
                  <c:v>272.64400000000001</c:v>
                </c:pt>
                <c:pt idx="2935">
                  <c:v>272.73500000000001</c:v>
                </c:pt>
                <c:pt idx="2936">
                  <c:v>272.82299999999998</c:v>
                </c:pt>
                <c:pt idx="2937">
                  <c:v>272.91500000000002</c:v>
                </c:pt>
                <c:pt idx="2938">
                  <c:v>273.01100000000002</c:v>
                </c:pt>
                <c:pt idx="2939">
                  <c:v>273.10700000000003</c:v>
                </c:pt>
                <c:pt idx="2940">
                  <c:v>273.19799999999998</c:v>
                </c:pt>
                <c:pt idx="2941">
                  <c:v>273.28500000000003</c:v>
                </c:pt>
                <c:pt idx="2942">
                  <c:v>273.38200000000001</c:v>
                </c:pt>
                <c:pt idx="2943">
                  <c:v>273.48099999999999</c:v>
                </c:pt>
                <c:pt idx="2944">
                  <c:v>273.57</c:v>
                </c:pt>
                <c:pt idx="2945">
                  <c:v>273.66899999999998</c:v>
                </c:pt>
                <c:pt idx="2946">
                  <c:v>273.76600000000002</c:v>
                </c:pt>
                <c:pt idx="2947">
                  <c:v>273.85399999999998</c:v>
                </c:pt>
                <c:pt idx="2948">
                  <c:v>273.94200000000001</c:v>
                </c:pt>
                <c:pt idx="2949">
                  <c:v>274.04000000000002</c:v>
                </c:pt>
                <c:pt idx="2950">
                  <c:v>274.13</c:v>
                </c:pt>
                <c:pt idx="2951">
                  <c:v>274.22800000000001</c:v>
                </c:pt>
                <c:pt idx="2952">
                  <c:v>274.31900000000002</c:v>
                </c:pt>
                <c:pt idx="2953">
                  <c:v>274.41399999999999</c:v>
                </c:pt>
                <c:pt idx="2954">
                  <c:v>274.51</c:v>
                </c:pt>
                <c:pt idx="2955">
                  <c:v>274.60599999999999</c:v>
                </c:pt>
                <c:pt idx="2956">
                  <c:v>274.68799999999999</c:v>
                </c:pt>
                <c:pt idx="2957">
                  <c:v>274.80399999999997</c:v>
                </c:pt>
                <c:pt idx="2958">
                  <c:v>274.899</c:v>
                </c:pt>
                <c:pt idx="2959">
                  <c:v>274.98700000000002</c:v>
                </c:pt>
                <c:pt idx="2960">
                  <c:v>275.08</c:v>
                </c:pt>
                <c:pt idx="2961">
                  <c:v>275.17500000000001</c:v>
                </c:pt>
                <c:pt idx="2962">
                  <c:v>275.26900000000001</c:v>
                </c:pt>
                <c:pt idx="2963">
                  <c:v>275.36700000000002</c:v>
                </c:pt>
                <c:pt idx="2964">
                  <c:v>275.45800000000003</c:v>
                </c:pt>
                <c:pt idx="2965">
                  <c:v>275.553</c:v>
                </c:pt>
                <c:pt idx="2966">
                  <c:v>275.637</c:v>
                </c:pt>
                <c:pt idx="2967">
                  <c:v>275.733</c:v>
                </c:pt>
                <c:pt idx="2968">
                  <c:v>275.82299999999998</c:v>
                </c:pt>
                <c:pt idx="2969">
                  <c:v>275.91800000000001</c:v>
                </c:pt>
                <c:pt idx="2970">
                  <c:v>276.00700000000001</c:v>
                </c:pt>
                <c:pt idx="2971">
                  <c:v>276.10300000000001</c:v>
                </c:pt>
                <c:pt idx="2972">
                  <c:v>276.19900000000001</c:v>
                </c:pt>
                <c:pt idx="2973">
                  <c:v>276.29199999999997</c:v>
                </c:pt>
                <c:pt idx="2974">
                  <c:v>276.39</c:v>
                </c:pt>
                <c:pt idx="2975">
                  <c:v>276.49</c:v>
                </c:pt>
                <c:pt idx="2976">
                  <c:v>276.58</c:v>
                </c:pt>
                <c:pt idx="2977">
                  <c:v>276.67099999999999</c:v>
                </c:pt>
                <c:pt idx="2978">
                  <c:v>276.75400000000002</c:v>
                </c:pt>
                <c:pt idx="2979">
                  <c:v>276.84300000000002</c:v>
                </c:pt>
                <c:pt idx="2980">
                  <c:v>276.93700000000001</c:v>
                </c:pt>
                <c:pt idx="2981">
                  <c:v>277.02199999999999</c:v>
                </c:pt>
                <c:pt idx="2982">
                  <c:v>277.11399999999998</c:v>
                </c:pt>
                <c:pt idx="2983">
                  <c:v>277.209</c:v>
                </c:pt>
                <c:pt idx="2984">
                  <c:v>277.298</c:v>
                </c:pt>
                <c:pt idx="2985">
                  <c:v>277.392</c:v>
                </c:pt>
                <c:pt idx="2986">
                  <c:v>277.49099999999999</c:v>
                </c:pt>
                <c:pt idx="2987">
                  <c:v>277.58</c:v>
                </c:pt>
                <c:pt idx="2988">
                  <c:v>277.673</c:v>
                </c:pt>
                <c:pt idx="2989">
                  <c:v>277.767</c:v>
                </c:pt>
                <c:pt idx="2990">
                  <c:v>277.86</c:v>
                </c:pt>
                <c:pt idx="2991">
                  <c:v>277.95299999999997</c:v>
                </c:pt>
                <c:pt idx="2992">
                  <c:v>278.05099999999999</c:v>
                </c:pt>
                <c:pt idx="2993">
                  <c:v>278.14</c:v>
                </c:pt>
                <c:pt idx="2994">
                  <c:v>278.23099999999999</c:v>
                </c:pt>
                <c:pt idx="2995">
                  <c:v>278.32100000000003</c:v>
                </c:pt>
                <c:pt idx="2996">
                  <c:v>278.42099999999999</c:v>
                </c:pt>
                <c:pt idx="2997">
                  <c:v>278.52</c:v>
                </c:pt>
                <c:pt idx="2998">
                  <c:v>278.61200000000002</c:v>
                </c:pt>
                <c:pt idx="2999">
                  <c:v>278.70400000000001</c:v>
                </c:pt>
                <c:pt idx="3000">
                  <c:v>278.79000000000002</c:v>
                </c:pt>
                <c:pt idx="3001">
                  <c:v>278.89</c:v>
                </c:pt>
                <c:pt idx="3002">
                  <c:v>278.98700000000002</c:v>
                </c:pt>
                <c:pt idx="3003">
                  <c:v>279.08100000000002</c:v>
                </c:pt>
                <c:pt idx="3004">
                  <c:v>279.17500000000001</c:v>
                </c:pt>
                <c:pt idx="3005">
                  <c:v>279.26799999999997</c:v>
                </c:pt>
                <c:pt idx="3006">
                  <c:v>279.36099999999999</c:v>
                </c:pt>
                <c:pt idx="3007">
                  <c:v>279.45100000000002</c:v>
                </c:pt>
                <c:pt idx="3008">
                  <c:v>279.54599999999999</c:v>
                </c:pt>
                <c:pt idx="3009">
                  <c:v>279.637</c:v>
                </c:pt>
                <c:pt idx="3010">
                  <c:v>279.72699999999998</c:v>
                </c:pt>
                <c:pt idx="3011">
                  <c:v>279.82</c:v>
                </c:pt>
                <c:pt idx="3012">
                  <c:v>279.93</c:v>
                </c:pt>
                <c:pt idx="3013">
                  <c:v>280.02</c:v>
                </c:pt>
                <c:pt idx="3014">
                  <c:v>280.11599999999999</c:v>
                </c:pt>
                <c:pt idx="3015">
                  <c:v>280.22800000000001</c:v>
                </c:pt>
                <c:pt idx="3016">
                  <c:v>280.32499999999999</c:v>
                </c:pt>
                <c:pt idx="3017">
                  <c:v>280.41800000000001</c:v>
                </c:pt>
                <c:pt idx="3018">
                  <c:v>280.51499999999999</c:v>
                </c:pt>
                <c:pt idx="3019">
                  <c:v>280.60599999999999</c:v>
                </c:pt>
                <c:pt idx="3020">
                  <c:v>280.7</c:v>
                </c:pt>
                <c:pt idx="3021">
                  <c:v>280.822</c:v>
                </c:pt>
                <c:pt idx="3022">
                  <c:v>280.91399999999999</c:v>
                </c:pt>
                <c:pt idx="3023">
                  <c:v>281.00700000000001</c:v>
                </c:pt>
                <c:pt idx="3024">
                  <c:v>281.09100000000001</c:v>
                </c:pt>
                <c:pt idx="3025">
                  <c:v>281.18700000000001</c:v>
                </c:pt>
                <c:pt idx="3026">
                  <c:v>281.27800000000002</c:v>
                </c:pt>
                <c:pt idx="3027">
                  <c:v>281.37400000000002</c:v>
                </c:pt>
                <c:pt idx="3028">
                  <c:v>281.46600000000001</c:v>
                </c:pt>
                <c:pt idx="3029">
                  <c:v>281.55399999999997</c:v>
                </c:pt>
                <c:pt idx="3030">
                  <c:v>281.64999999999998</c:v>
                </c:pt>
                <c:pt idx="3031">
                  <c:v>281.745</c:v>
                </c:pt>
                <c:pt idx="3032">
                  <c:v>281.83999999999997</c:v>
                </c:pt>
                <c:pt idx="3033">
                  <c:v>281.93599999999998</c:v>
                </c:pt>
                <c:pt idx="3034">
                  <c:v>282.02999999999997</c:v>
                </c:pt>
                <c:pt idx="3035">
                  <c:v>282.11700000000002</c:v>
                </c:pt>
                <c:pt idx="3036">
                  <c:v>282.214</c:v>
                </c:pt>
                <c:pt idx="3037">
                  <c:v>282.30799999999999</c:v>
                </c:pt>
                <c:pt idx="3038">
                  <c:v>282.39699999999999</c:v>
                </c:pt>
                <c:pt idx="3039">
                  <c:v>282.49</c:v>
                </c:pt>
                <c:pt idx="3040">
                  <c:v>282.58699999999999</c:v>
                </c:pt>
                <c:pt idx="3041">
                  <c:v>282.68200000000002</c:v>
                </c:pt>
                <c:pt idx="3042">
                  <c:v>282.76799999999997</c:v>
                </c:pt>
                <c:pt idx="3043">
                  <c:v>282.85500000000002</c:v>
                </c:pt>
                <c:pt idx="3044">
                  <c:v>282.95</c:v>
                </c:pt>
                <c:pt idx="3045">
                  <c:v>283.04300000000001</c:v>
                </c:pt>
                <c:pt idx="3046">
                  <c:v>283.13900000000001</c:v>
                </c:pt>
                <c:pt idx="3047">
                  <c:v>283.22699999999998</c:v>
                </c:pt>
                <c:pt idx="3048">
                  <c:v>283.31400000000002</c:v>
                </c:pt>
                <c:pt idx="3049">
                  <c:v>283.40800000000002</c:v>
                </c:pt>
                <c:pt idx="3050">
                  <c:v>283.49200000000002</c:v>
                </c:pt>
                <c:pt idx="3051">
                  <c:v>283.58300000000003</c:v>
                </c:pt>
                <c:pt idx="3052">
                  <c:v>283.66800000000001</c:v>
                </c:pt>
                <c:pt idx="3053">
                  <c:v>283.76299999999998</c:v>
                </c:pt>
                <c:pt idx="3054">
                  <c:v>283.863</c:v>
                </c:pt>
                <c:pt idx="3055">
                  <c:v>283.95600000000002</c:v>
                </c:pt>
                <c:pt idx="3056">
                  <c:v>284.04700000000003</c:v>
                </c:pt>
                <c:pt idx="3057">
                  <c:v>284.13900000000001</c:v>
                </c:pt>
                <c:pt idx="3058">
                  <c:v>284.23200000000003</c:v>
                </c:pt>
                <c:pt idx="3059">
                  <c:v>284.32299999999998</c:v>
                </c:pt>
                <c:pt idx="3060">
                  <c:v>284.41500000000002</c:v>
                </c:pt>
                <c:pt idx="3061">
                  <c:v>284.50799999999998</c:v>
                </c:pt>
                <c:pt idx="3062">
                  <c:v>284.60399999999998</c:v>
                </c:pt>
                <c:pt idx="3063">
                  <c:v>284.697</c:v>
                </c:pt>
                <c:pt idx="3064">
                  <c:v>284.791</c:v>
                </c:pt>
                <c:pt idx="3065">
                  <c:v>284.88600000000002</c:v>
                </c:pt>
                <c:pt idx="3066">
                  <c:v>284.97699999999998</c:v>
                </c:pt>
                <c:pt idx="3067">
                  <c:v>285.07600000000002</c:v>
                </c:pt>
                <c:pt idx="3068">
                  <c:v>285.166</c:v>
                </c:pt>
                <c:pt idx="3069">
                  <c:v>285.26100000000002</c:v>
                </c:pt>
                <c:pt idx="3070">
                  <c:v>285.351</c:v>
                </c:pt>
                <c:pt idx="3071">
                  <c:v>285.44200000000001</c:v>
                </c:pt>
                <c:pt idx="3072">
                  <c:v>285.53699999999998</c:v>
                </c:pt>
                <c:pt idx="3073">
                  <c:v>285.63299999999998</c:v>
                </c:pt>
                <c:pt idx="3074">
                  <c:v>285.72399999999999</c:v>
                </c:pt>
                <c:pt idx="3075">
                  <c:v>285.80799999999999</c:v>
                </c:pt>
                <c:pt idx="3076">
                  <c:v>285.90199999999999</c:v>
                </c:pt>
                <c:pt idx="3077">
                  <c:v>285.995</c:v>
                </c:pt>
                <c:pt idx="3078">
                  <c:v>286.09199999999998</c:v>
                </c:pt>
                <c:pt idx="3079">
                  <c:v>286.18200000000002</c:v>
                </c:pt>
                <c:pt idx="3080">
                  <c:v>286.27199999999999</c:v>
                </c:pt>
                <c:pt idx="3081">
                  <c:v>286.35199999999998</c:v>
                </c:pt>
                <c:pt idx="3082">
                  <c:v>286.43599999999998</c:v>
                </c:pt>
                <c:pt idx="3083">
                  <c:v>286.53100000000001</c:v>
                </c:pt>
                <c:pt idx="3084">
                  <c:v>286.62400000000002</c:v>
                </c:pt>
                <c:pt idx="3085">
                  <c:v>286.70999999999998</c:v>
                </c:pt>
                <c:pt idx="3086">
                  <c:v>286.79700000000003</c:v>
                </c:pt>
                <c:pt idx="3087">
                  <c:v>286.88799999999998</c:v>
                </c:pt>
                <c:pt idx="3088">
                  <c:v>286.97800000000001</c:v>
                </c:pt>
                <c:pt idx="3089">
                  <c:v>287.065</c:v>
                </c:pt>
                <c:pt idx="3090">
                  <c:v>287.16399999999999</c:v>
                </c:pt>
                <c:pt idx="3091">
                  <c:v>287.25799999999998</c:v>
                </c:pt>
                <c:pt idx="3092">
                  <c:v>287.34500000000003</c:v>
                </c:pt>
                <c:pt idx="3093">
                  <c:v>287.43599999999998</c:v>
                </c:pt>
                <c:pt idx="3094">
                  <c:v>287.529</c:v>
                </c:pt>
                <c:pt idx="3095">
                  <c:v>287.62200000000001</c:v>
                </c:pt>
                <c:pt idx="3096">
                  <c:v>287.71600000000001</c:v>
                </c:pt>
                <c:pt idx="3097">
                  <c:v>287.80700000000002</c:v>
                </c:pt>
                <c:pt idx="3098">
                  <c:v>287.89800000000002</c:v>
                </c:pt>
                <c:pt idx="3099">
                  <c:v>287.988</c:v>
                </c:pt>
                <c:pt idx="3100">
                  <c:v>288.07900000000001</c:v>
                </c:pt>
                <c:pt idx="3101">
                  <c:v>288.16199999999998</c:v>
                </c:pt>
                <c:pt idx="3102">
                  <c:v>288.25400000000002</c:v>
                </c:pt>
                <c:pt idx="3103">
                  <c:v>288.35199999999998</c:v>
                </c:pt>
                <c:pt idx="3104">
                  <c:v>288.447</c:v>
                </c:pt>
                <c:pt idx="3105">
                  <c:v>288.54899999999998</c:v>
                </c:pt>
                <c:pt idx="3106">
                  <c:v>288.64299999999997</c:v>
                </c:pt>
                <c:pt idx="3107">
                  <c:v>288.74</c:v>
                </c:pt>
                <c:pt idx="3108">
                  <c:v>288.839</c:v>
                </c:pt>
                <c:pt idx="3109">
                  <c:v>288.93900000000002</c:v>
                </c:pt>
                <c:pt idx="3110">
                  <c:v>289.03399999999999</c:v>
                </c:pt>
                <c:pt idx="3111">
                  <c:v>289.11900000000003</c:v>
                </c:pt>
                <c:pt idx="3112">
                  <c:v>289.238</c:v>
                </c:pt>
                <c:pt idx="3113">
                  <c:v>289.33600000000001</c:v>
                </c:pt>
                <c:pt idx="3114">
                  <c:v>289.43200000000002</c:v>
                </c:pt>
                <c:pt idx="3115">
                  <c:v>289.52199999999999</c:v>
                </c:pt>
                <c:pt idx="3116">
                  <c:v>289.61700000000002</c:v>
                </c:pt>
                <c:pt idx="3117">
                  <c:v>289.70699999999999</c:v>
                </c:pt>
                <c:pt idx="3118">
                  <c:v>289.803</c:v>
                </c:pt>
                <c:pt idx="3119">
                  <c:v>289.89800000000002</c:v>
                </c:pt>
                <c:pt idx="3120">
                  <c:v>289.99900000000002</c:v>
                </c:pt>
                <c:pt idx="3121">
                  <c:v>290.09300000000002</c:v>
                </c:pt>
                <c:pt idx="3122">
                  <c:v>290.18400000000003</c:v>
                </c:pt>
                <c:pt idx="3123">
                  <c:v>290.28300000000002</c:v>
                </c:pt>
                <c:pt idx="3124">
                  <c:v>290.37799999999999</c:v>
                </c:pt>
                <c:pt idx="3125">
                  <c:v>290.46300000000002</c:v>
                </c:pt>
                <c:pt idx="3126">
                  <c:v>290.55500000000001</c:v>
                </c:pt>
                <c:pt idx="3127">
                  <c:v>290.661</c:v>
                </c:pt>
                <c:pt idx="3128">
                  <c:v>290.74900000000002</c:v>
                </c:pt>
                <c:pt idx="3129">
                  <c:v>290.839</c:v>
                </c:pt>
                <c:pt idx="3130">
                  <c:v>290.95800000000003</c:v>
                </c:pt>
                <c:pt idx="3131">
                  <c:v>291.05200000000002</c:v>
                </c:pt>
                <c:pt idx="3132">
                  <c:v>291.14699999999999</c:v>
                </c:pt>
                <c:pt idx="3133">
                  <c:v>291.23599999999999</c:v>
                </c:pt>
                <c:pt idx="3134">
                  <c:v>291.32799999999997</c:v>
                </c:pt>
                <c:pt idx="3135">
                  <c:v>291.42</c:v>
                </c:pt>
                <c:pt idx="3136">
                  <c:v>291.51100000000002</c:v>
                </c:pt>
                <c:pt idx="3137">
                  <c:v>291.60599999999999</c:v>
                </c:pt>
                <c:pt idx="3138">
                  <c:v>291.69</c:v>
                </c:pt>
                <c:pt idx="3139">
                  <c:v>291.79000000000002</c:v>
                </c:pt>
                <c:pt idx="3140">
                  <c:v>291.88</c:v>
                </c:pt>
                <c:pt idx="3141">
                  <c:v>291.97699999999998</c:v>
                </c:pt>
                <c:pt idx="3142">
                  <c:v>292.07299999999998</c:v>
                </c:pt>
                <c:pt idx="3143">
                  <c:v>292.16899999999998</c:v>
                </c:pt>
                <c:pt idx="3144">
                  <c:v>292.262</c:v>
                </c:pt>
                <c:pt idx="3145">
                  <c:v>292.35700000000003</c:v>
                </c:pt>
                <c:pt idx="3146">
                  <c:v>292.45499999999998</c:v>
                </c:pt>
                <c:pt idx="3147">
                  <c:v>292.55200000000002</c:v>
                </c:pt>
                <c:pt idx="3148">
                  <c:v>292.64999999999998</c:v>
                </c:pt>
                <c:pt idx="3149">
                  <c:v>292.74900000000002</c:v>
                </c:pt>
                <c:pt idx="3150">
                  <c:v>292.84300000000002</c:v>
                </c:pt>
                <c:pt idx="3151">
                  <c:v>292.92599999999999</c:v>
                </c:pt>
                <c:pt idx="3152">
                  <c:v>293.01900000000001</c:v>
                </c:pt>
                <c:pt idx="3153">
                  <c:v>293.11399999999998</c:v>
                </c:pt>
                <c:pt idx="3154">
                  <c:v>293.197</c:v>
                </c:pt>
                <c:pt idx="3155">
                  <c:v>293.29300000000001</c:v>
                </c:pt>
                <c:pt idx="3156">
                  <c:v>293.41300000000001</c:v>
                </c:pt>
                <c:pt idx="3157">
                  <c:v>293.50200000000001</c:v>
                </c:pt>
                <c:pt idx="3158">
                  <c:v>293.589</c:v>
                </c:pt>
                <c:pt idx="3159">
                  <c:v>293.70800000000003</c:v>
                </c:pt>
                <c:pt idx="3160">
                  <c:v>293.80099999999999</c:v>
                </c:pt>
                <c:pt idx="3161">
                  <c:v>293.88600000000002</c:v>
                </c:pt>
                <c:pt idx="3162">
                  <c:v>293.98500000000001</c:v>
                </c:pt>
                <c:pt idx="3163">
                  <c:v>294.07799999999997</c:v>
                </c:pt>
                <c:pt idx="3164">
                  <c:v>294.18099999999998</c:v>
                </c:pt>
                <c:pt idx="3165">
                  <c:v>294.274</c:v>
                </c:pt>
                <c:pt idx="3166">
                  <c:v>294.37200000000001</c:v>
                </c:pt>
                <c:pt idx="3167">
                  <c:v>294.464</c:v>
                </c:pt>
                <c:pt idx="3168">
                  <c:v>294.56099999999998</c:v>
                </c:pt>
                <c:pt idx="3169">
                  <c:v>294.67599999999999</c:v>
                </c:pt>
                <c:pt idx="3170">
                  <c:v>294.767</c:v>
                </c:pt>
                <c:pt idx="3171">
                  <c:v>294.86</c:v>
                </c:pt>
                <c:pt idx="3172">
                  <c:v>294.95400000000001</c:v>
                </c:pt>
                <c:pt idx="3173">
                  <c:v>295.048</c:v>
                </c:pt>
                <c:pt idx="3174">
                  <c:v>295.13799999999998</c:v>
                </c:pt>
                <c:pt idx="3175">
                  <c:v>295.23200000000003</c:v>
                </c:pt>
                <c:pt idx="3176">
                  <c:v>295.322</c:v>
                </c:pt>
                <c:pt idx="3177">
                  <c:v>295.41699999999997</c:v>
                </c:pt>
                <c:pt idx="3178">
                  <c:v>295.51799999999997</c:v>
                </c:pt>
                <c:pt idx="3179">
                  <c:v>295.61500000000001</c:v>
                </c:pt>
                <c:pt idx="3180">
                  <c:v>295.71300000000002</c:v>
                </c:pt>
                <c:pt idx="3181">
                  <c:v>295.80900000000003</c:v>
                </c:pt>
                <c:pt idx="3182">
                  <c:v>295.92399999999998</c:v>
                </c:pt>
                <c:pt idx="3183">
                  <c:v>296.02</c:v>
                </c:pt>
                <c:pt idx="3184">
                  <c:v>296.11399999999998</c:v>
                </c:pt>
                <c:pt idx="3185">
                  <c:v>296.20400000000001</c:v>
                </c:pt>
                <c:pt idx="3186">
                  <c:v>296.29399999999998</c:v>
                </c:pt>
                <c:pt idx="3187">
                  <c:v>296.39299999999997</c:v>
                </c:pt>
                <c:pt idx="3188">
                  <c:v>296.48599999999999</c:v>
                </c:pt>
                <c:pt idx="3189">
                  <c:v>296.57900000000001</c:v>
                </c:pt>
                <c:pt idx="3190">
                  <c:v>296.66899999999998</c:v>
                </c:pt>
                <c:pt idx="3191">
                  <c:v>296.76799999999997</c:v>
                </c:pt>
                <c:pt idx="3192">
                  <c:v>296.85500000000002</c:v>
                </c:pt>
                <c:pt idx="3193">
                  <c:v>296.95400000000001</c:v>
                </c:pt>
                <c:pt idx="3194">
                  <c:v>297.04300000000001</c:v>
                </c:pt>
                <c:pt idx="3195">
                  <c:v>297.13</c:v>
                </c:pt>
                <c:pt idx="3196">
                  <c:v>297.25299999999999</c:v>
                </c:pt>
                <c:pt idx="3197">
                  <c:v>297.34699999999998</c:v>
                </c:pt>
                <c:pt idx="3198">
                  <c:v>297.44299999999998</c:v>
                </c:pt>
                <c:pt idx="3199">
                  <c:v>297.54199999999997</c:v>
                </c:pt>
                <c:pt idx="3200">
                  <c:v>297.64</c:v>
                </c:pt>
                <c:pt idx="3201">
                  <c:v>297.73200000000003</c:v>
                </c:pt>
                <c:pt idx="3202">
                  <c:v>297.827</c:v>
                </c:pt>
                <c:pt idx="3203">
                  <c:v>297.91199999999998</c:v>
                </c:pt>
                <c:pt idx="3204">
                  <c:v>298.005</c:v>
                </c:pt>
                <c:pt idx="3205">
                  <c:v>298.09300000000002</c:v>
                </c:pt>
                <c:pt idx="3206">
                  <c:v>298.18900000000002</c:v>
                </c:pt>
                <c:pt idx="3207">
                  <c:v>298.28500000000003</c:v>
                </c:pt>
                <c:pt idx="3208">
                  <c:v>298.38499999999999</c:v>
                </c:pt>
                <c:pt idx="3209">
                  <c:v>298.476</c:v>
                </c:pt>
                <c:pt idx="3210">
                  <c:v>298.56700000000001</c:v>
                </c:pt>
                <c:pt idx="3211">
                  <c:v>298.65899999999999</c:v>
                </c:pt>
                <c:pt idx="3212">
                  <c:v>298.75200000000001</c:v>
                </c:pt>
                <c:pt idx="3213">
                  <c:v>298.84300000000002</c:v>
                </c:pt>
                <c:pt idx="3214">
                  <c:v>298.93400000000003</c:v>
                </c:pt>
                <c:pt idx="3215">
                  <c:v>299.02199999999999</c:v>
                </c:pt>
                <c:pt idx="3216">
                  <c:v>299.12599999999998</c:v>
                </c:pt>
                <c:pt idx="3217">
                  <c:v>299.21699999999998</c:v>
                </c:pt>
                <c:pt idx="3218">
                  <c:v>299.303</c:v>
                </c:pt>
                <c:pt idx="3219">
                  <c:v>299.40600000000001</c:v>
                </c:pt>
                <c:pt idx="3220">
                  <c:v>299.49900000000002</c:v>
                </c:pt>
                <c:pt idx="3221">
                  <c:v>299.61099999999999</c:v>
                </c:pt>
                <c:pt idx="3222">
                  <c:v>299.70400000000001</c:v>
                </c:pt>
                <c:pt idx="3223">
                  <c:v>299.803</c:v>
                </c:pt>
                <c:pt idx="3224">
                  <c:v>299.89499999999998</c:v>
                </c:pt>
                <c:pt idx="3225">
                  <c:v>299.98099999999999</c:v>
                </c:pt>
                <c:pt idx="3226">
                  <c:v>300.07900000000001</c:v>
                </c:pt>
                <c:pt idx="3227">
                  <c:v>300.173</c:v>
                </c:pt>
                <c:pt idx="3228">
                  <c:v>300.27100000000002</c:v>
                </c:pt>
                <c:pt idx="3229">
                  <c:v>300.36200000000002</c:v>
                </c:pt>
                <c:pt idx="3230">
                  <c:v>300.45400000000001</c:v>
                </c:pt>
                <c:pt idx="3231">
                  <c:v>300.54500000000002</c:v>
                </c:pt>
                <c:pt idx="3232">
                  <c:v>300.64</c:v>
                </c:pt>
                <c:pt idx="3233">
                  <c:v>300.73200000000003</c:v>
                </c:pt>
                <c:pt idx="3234">
                  <c:v>300.82499999999999</c:v>
                </c:pt>
                <c:pt idx="3235">
                  <c:v>300.91399999999999</c:v>
                </c:pt>
                <c:pt idx="3236">
                  <c:v>301.06900000000002</c:v>
                </c:pt>
                <c:pt idx="3237">
                  <c:v>301.16199999999998</c:v>
                </c:pt>
                <c:pt idx="3238">
                  <c:v>301.24900000000002</c:v>
                </c:pt>
                <c:pt idx="3239">
                  <c:v>301.34199999999998</c:v>
                </c:pt>
                <c:pt idx="3240">
                  <c:v>301.43599999999998</c:v>
                </c:pt>
                <c:pt idx="3241">
                  <c:v>301.536</c:v>
                </c:pt>
                <c:pt idx="3242">
                  <c:v>301.63099999999997</c:v>
                </c:pt>
                <c:pt idx="3243">
                  <c:v>301.72000000000003</c:v>
                </c:pt>
                <c:pt idx="3244">
                  <c:v>301.81599999999997</c:v>
                </c:pt>
                <c:pt idx="3245">
                  <c:v>301.91000000000003</c:v>
                </c:pt>
                <c:pt idx="3246">
                  <c:v>302</c:v>
                </c:pt>
                <c:pt idx="3247">
                  <c:v>302.096</c:v>
                </c:pt>
                <c:pt idx="3248">
                  <c:v>302.19099999999997</c:v>
                </c:pt>
                <c:pt idx="3249">
                  <c:v>302.279</c:v>
                </c:pt>
                <c:pt idx="3250">
                  <c:v>302.375</c:v>
                </c:pt>
                <c:pt idx="3251">
                  <c:v>302.46199999999999</c:v>
                </c:pt>
                <c:pt idx="3252">
                  <c:v>302.548</c:v>
                </c:pt>
                <c:pt idx="3253">
                  <c:v>302.64299999999997</c:v>
                </c:pt>
                <c:pt idx="3254">
                  <c:v>302.74700000000001</c:v>
                </c:pt>
                <c:pt idx="3255">
                  <c:v>302.84399999999999</c:v>
                </c:pt>
                <c:pt idx="3256">
                  <c:v>302.94200000000001</c:v>
                </c:pt>
                <c:pt idx="3257">
                  <c:v>303.04899999999998</c:v>
                </c:pt>
                <c:pt idx="3258">
                  <c:v>303.14</c:v>
                </c:pt>
                <c:pt idx="3259">
                  <c:v>303.23</c:v>
                </c:pt>
                <c:pt idx="3260">
                  <c:v>303.33</c:v>
                </c:pt>
                <c:pt idx="3261">
                  <c:v>303.416</c:v>
                </c:pt>
                <c:pt idx="3262">
                  <c:v>303.50700000000001</c:v>
                </c:pt>
                <c:pt idx="3263">
                  <c:v>303.60300000000001</c:v>
                </c:pt>
                <c:pt idx="3264">
                  <c:v>303.69600000000003</c:v>
                </c:pt>
                <c:pt idx="3265">
                  <c:v>303.791</c:v>
                </c:pt>
                <c:pt idx="3266">
                  <c:v>303.875</c:v>
                </c:pt>
                <c:pt idx="3267">
                  <c:v>303.971</c:v>
                </c:pt>
                <c:pt idx="3268">
                  <c:v>304.065</c:v>
                </c:pt>
                <c:pt idx="3269">
                  <c:v>304.15800000000002</c:v>
                </c:pt>
                <c:pt idx="3270">
                  <c:v>304.25400000000002</c:v>
                </c:pt>
                <c:pt idx="3271">
                  <c:v>304.351</c:v>
                </c:pt>
                <c:pt idx="3272">
                  <c:v>304.43299999999999</c:v>
                </c:pt>
                <c:pt idx="3273">
                  <c:v>304.529</c:v>
                </c:pt>
                <c:pt idx="3274">
                  <c:v>304.62799999999999</c:v>
                </c:pt>
                <c:pt idx="3275">
                  <c:v>304.71300000000002</c:v>
                </c:pt>
                <c:pt idx="3276">
                  <c:v>304.80900000000003</c:v>
                </c:pt>
                <c:pt idx="3277">
                  <c:v>304.90499999999997</c:v>
                </c:pt>
                <c:pt idx="3278">
                  <c:v>304.99799999999999</c:v>
                </c:pt>
                <c:pt idx="3279">
                  <c:v>305.08699999999999</c:v>
                </c:pt>
                <c:pt idx="3280">
                  <c:v>305.18</c:v>
                </c:pt>
                <c:pt idx="3281">
                  <c:v>305.27300000000002</c:v>
                </c:pt>
                <c:pt idx="3282">
                  <c:v>305.36500000000001</c:v>
                </c:pt>
                <c:pt idx="3283">
                  <c:v>305.459</c:v>
                </c:pt>
                <c:pt idx="3284">
                  <c:v>305.56799999999998</c:v>
                </c:pt>
                <c:pt idx="3285">
                  <c:v>305.66199999999998</c:v>
                </c:pt>
                <c:pt idx="3286">
                  <c:v>305.75</c:v>
                </c:pt>
                <c:pt idx="3287">
                  <c:v>305.84899999999999</c:v>
                </c:pt>
                <c:pt idx="3288">
                  <c:v>305.959</c:v>
                </c:pt>
                <c:pt idx="3289">
                  <c:v>306.05500000000001</c:v>
                </c:pt>
                <c:pt idx="3290">
                  <c:v>306.15300000000002</c:v>
                </c:pt>
                <c:pt idx="3291">
                  <c:v>306.24400000000003</c:v>
                </c:pt>
                <c:pt idx="3292">
                  <c:v>306.34100000000001</c:v>
                </c:pt>
                <c:pt idx="3293">
                  <c:v>306.435</c:v>
                </c:pt>
                <c:pt idx="3294">
                  <c:v>306.52600000000001</c:v>
                </c:pt>
                <c:pt idx="3295">
                  <c:v>306.61900000000003</c:v>
                </c:pt>
                <c:pt idx="3296">
                  <c:v>306.71600000000001</c:v>
                </c:pt>
                <c:pt idx="3297">
                  <c:v>306.80799999999999</c:v>
                </c:pt>
                <c:pt idx="3298">
                  <c:v>306.899</c:v>
                </c:pt>
                <c:pt idx="3299">
                  <c:v>306.98500000000001</c:v>
                </c:pt>
                <c:pt idx="3300">
                  <c:v>307.07900000000001</c:v>
                </c:pt>
                <c:pt idx="3301">
                  <c:v>307.16399999999999</c:v>
                </c:pt>
                <c:pt idx="3302">
                  <c:v>307.25900000000001</c:v>
                </c:pt>
                <c:pt idx="3303">
                  <c:v>307.35399999999998</c:v>
                </c:pt>
                <c:pt idx="3304">
                  <c:v>307.44600000000003</c:v>
                </c:pt>
                <c:pt idx="3305">
                  <c:v>307.53699999999998</c:v>
                </c:pt>
                <c:pt idx="3306">
                  <c:v>307.62799999999999</c:v>
                </c:pt>
                <c:pt idx="3307">
                  <c:v>307.72199999999998</c:v>
                </c:pt>
                <c:pt idx="3308">
                  <c:v>307.81299999999999</c:v>
                </c:pt>
                <c:pt idx="3309">
                  <c:v>307.90600000000001</c:v>
                </c:pt>
                <c:pt idx="3310">
                  <c:v>307.99599999999998</c:v>
                </c:pt>
                <c:pt idx="3311">
                  <c:v>308.09399999999999</c:v>
                </c:pt>
                <c:pt idx="3312">
                  <c:v>308.18400000000003</c:v>
                </c:pt>
                <c:pt idx="3313">
                  <c:v>308.286</c:v>
                </c:pt>
                <c:pt idx="3314">
                  <c:v>308.37700000000001</c:v>
                </c:pt>
                <c:pt idx="3315">
                  <c:v>308.471</c:v>
                </c:pt>
                <c:pt idx="3316">
                  <c:v>308.56299999999999</c:v>
                </c:pt>
                <c:pt idx="3317">
                  <c:v>308.65699999999998</c:v>
                </c:pt>
                <c:pt idx="3318">
                  <c:v>308.75400000000002</c:v>
                </c:pt>
                <c:pt idx="3319">
                  <c:v>308.84300000000002</c:v>
                </c:pt>
                <c:pt idx="3320">
                  <c:v>308.93599999999998</c:v>
                </c:pt>
                <c:pt idx="3321">
                  <c:v>309.03100000000001</c:v>
                </c:pt>
                <c:pt idx="3322">
                  <c:v>309.12700000000001</c:v>
                </c:pt>
                <c:pt idx="3323">
                  <c:v>309.21699999999998</c:v>
                </c:pt>
                <c:pt idx="3324">
                  <c:v>309.31299999999999</c:v>
                </c:pt>
                <c:pt idx="3325">
                  <c:v>309.41699999999997</c:v>
                </c:pt>
                <c:pt idx="3326">
                  <c:v>309.51299999999998</c:v>
                </c:pt>
                <c:pt idx="3327">
                  <c:v>309.60399999999998</c:v>
                </c:pt>
                <c:pt idx="3328">
                  <c:v>309.69799999999998</c:v>
                </c:pt>
                <c:pt idx="3329">
                  <c:v>309.79599999999999</c:v>
                </c:pt>
                <c:pt idx="3330">
                  <c:v>309.89400000000001</c:v>
                </c:pt>
                <c:pt idx="3331">
                  <c:v>309.97899999999998</c:v>
                </c:pt>
                <c:pt idx="3332">
                  <c:v>310.07</c:v>
                </c:pt>
                <c:pt idx="3333">
                  <c:v>310.16500000000002</c:v>
                </c:pt>
                <c:pt idx="3334">
                  <c:v>310.26499999999999</c:v>
                </c:pt>
                <c:pt idx="3335">
                  <c:v>310.35700000000003</c:v>
                </c:pt>
                <c:pt idx="3336">
                  <c:v>310.45</c:v>
                </c:pt>
                <c:pt idx="3337">
                  <c:v>310.54199999999997</c:v>
                </c:pt>
                <c:pt idx="3338">
                  <c:v>310.63099999999997</c:v>
                </c:pt>
                <c:pt idx="3339">
                  <c:v>310.71600000000001</c:v>
                </c:pt>
                <c:pt idx="3340">
                  <c:v>310.80700000000002</c:v>
                </c:pt>
                <c:pt idx="3341">
                  <c:v>310.92500000000001</c:v>
                </c:pt>
                <c:pt idx="3342">
                  <c:v>311.02</c:v>
                </c:pt>
                <c:pt idx="3343">
                  <c:v>311.10300000000001</c:v>
                </c:pt>
                <c:pt idx="3344">
                  <c:v>311.19600000000003</c:v>
                </c:pt>
                <c:pt idx="3345">
                  <c:v>311.28100000000001</c:v>
                </c:pt>
                <c:pt idx="3346">
                  <c:v>311.375</c:v>
                </c:pt>
                <c:pt idx="3347">
                  <c:v>311.47699999999998</c:v>
                </c:pt>
                <c:pt idx="3348">
                  <c:v>311.56799999999998</c:v>
                </c:pt>
                <c:pt idx="3349">
                  <c:v>311.65699999999998</c:v>
                </c:pt>
                <c:pt idx="3350">
                  <c:v>311.75099999999998</c:v>
                </c:pt>
                <c:pt idx="3351">
                  <c:v>311.86099999999999</c:v>
                </c:pt>
                <c:pt idx="3352">
                  <c:v>311.95699999999999</c:v>
                </c:pt>
                <c:pt idx="3353">
                  <c:v>312.05500000000001</c:v>
                </c:pt>
                <c:pt idx="3354">
                  <c:v>312.15199999999999</c:v>
                </c:pt>
                <c:pt idx="3355">
                  <c:v>312.25099999999998</c:v>
                </c:pt>
                <c:pt idx="3356">
                  <c:v>312.34100000000001</c:v>
                </c:pt>
                <c:pt idx="3357">
                  <c:v>312.43</c:v>
                </c:pt>
                <c:pt idx="3358">
                  <c:v>312.52300000000002</c:v>
                </c:pt>
                <c:pt idx="3359">
                  <c:v>312.613</c:v>
                </c:pt>
                <c:pt idx="3360">
                  <c:v>312.70100000000002</c:v>
                </c:pt>
                <c:pt idx="3361">
                  <c:v>312.79199999999997</c:v>
                </c:pt>
                <c:pt idx="3362">
                  <c:v>312.887</c:v>
                </c:pt>
                <c:pt idx="3363">
                  <c:v>312.98599999999999</c:v>
                </c:pt>
                <c:pt idx="3364">
                  <c:v>313.07799999999997</c:v>
                </c:pt>
                <c:pt idx="3365">
                  <c:v>313.16699999999997</c:v>
                </c:pt>
                <c:pt idx="3366">
                  <c:v>313.26100000000002</c:v>
                </c:pt>
                <c:pt idx="3367">
                  <c:v>313.35599999999999</c:v>
                </c:pt>
                <c:pt idx="3368">
                  <c:v>313.45299999999997</c:v>
                </c:pt>
                <c:pt idx="3369">
                  <c:v>313.55</c:v>
                </c:pt>
                <c:pt idx="3370">
                  <c:v>313.64999999999998</c:v>
                </c:pt>
                <c:pt idx="3371">
                  <c:v>313.75200000000001</c:v>
                </c:pt>
                <c:pt idx="3372">
                  <c:v>313.85599999999999</c:v>
                </c:pt>
                <c:pt idx="3373">
                  <c:v>313.94600000000003</c:v>
                </c:pt>
                <c:pt idx="3374">
                  <c:v>314.041</c:v>
                </c:pt>
                <c:pt idx="3375">
                  <c:v>314.13299999999998</c:v>
                </c:pt>
                <c:pt idx="3376">
                  <c:v>314.233</c:v>
                </c:pt>
                <c:pt idx="3377">
                  <c:v>314.334</c:v>
                </c:pt>
                <c:pt idx="3378">
                  <c:v>314.42399999999998</c:v>
                </c:pt>
                <c:pt idx="3379">
                  <c:v>314.52499999999998</c:v>
                </c:pt>
                <c:pt idx="3380">
                  <c:v>314.62</c:v>
                </c:pt>
                <c:pt idx="3381">
                  <c:v>314.709</c:v>
                </c:pt>
                <c:pt idx="3382">
                  <c:v>314.82900000000001</c:v>
                </c:pt>
                <c:pt idx="3383">
                  <c:v>314.94499999999999</c:v>
                </c:pt>
                <c:pt idx="3384">
                  <c:v>315.048</c:v>
                </c:pt>
                <c:pt idx="3385">
                  <c:v>315.14699999999999</c:v>
                </c:pt>
                <c:pt idx="3386">
                  <c:v>315.24200000000002</c:v>
                </c:pt>
                <c:pt idx="3387">
                  <c:v>315.339</c:v>
                </c:pt>
                <c:pt idx="3388">
                  <c:v>315.435</c:v>
                </c:pt>
                <c:pt idx="3389">
                  <c:v>315.53500000000003</c:v>
                </c:pt>
                <c:pt idx="3390">
                  <c:v>315.63400000000001</c:v>
                </c:pt>
                <c:pt idx="3391">
                  <c:v>315.73399999999998</c:v>
                </c:pt>
                <c:pt idx="3392">
                  <c:v>315.82400000000001</c:v>
                </c:pt>
                <c:pt idx="3393">
                  <c:v>315.91500000000002</c:v>
                </c:pt>
                <c:pt idx="3394">
                  <c:v>316.005</c:v>
                </c:pt>
                <c:pt idx="3395">
                  <c:v>316.101</c:v>
                </c:pt>
                <c:pt idx="3396">
                  <c:v>316.20100000000002</c:v>
                </c:pt>
                <c:pt idx="3397">
                  <c:v>316.30099999999999</c:v>
                </c:pt>
                <c:pt idx="3398">
                  <c:v>316.39499999999998</c:v>
                </c:pt>
                <c:pt idx="3399">
                  <c:v>316.50200000000001</c:v>
                </c:pt>
                <c:pt idx="3400">
                  <c:v>316.59800000000001</c:v>
                </c:pt>
                <c:pt idx="3401">
                  <c:v>316.69799999999998</c:v>
                </c:pt>
                <c:pt idx="3402">
                  <c:v>316.798</c:v>
                </c:pt>
                <c:pt idx="3403">
                  <c:v>316.88600000000002</c:v>
                </c:pt>
                <c:pt idx="3404">
                  <c:v>316.98200000000003</c:v>
                </c:pt>
                <c:pt idx="3405">
                  <c:v>317.077</c:v>
                </c:pt>
                <c:pt idx="3406">
                  <c:v>317.24</c:v>
                </c:pt>
                <c:pt idx="3407">
                  <c:v>317.33699999999999</c:v>
                </c:pt>
                <c:pt idx="3408">
                  <c:v>317.43700000000001</c:v>
                </c:pt>
                <c:pt idx="3409">
                  <c:v>317.52600000000001</c:v>
                </c:pt>
                <c:pt idx="3410">
                  <c:v>317.62</c:v>
                </c:pt>
                <c:pt idx="3411">
                  <c:v>317.71899999999999</c:v>
                </c:pt>
                <c:pt idx="3412">
                  <c:v>317.80700000000002</c:v>
                </c:pt>
                <c:pt idx="3413">
                  <c:v>317.90699999999998</c:v>
                </c:pt>
                <c:pt idx="3414">
                  <c:v>318.00799999999998</c:v>
                </c:pt>
                <c:pt idx="3415">
                  <c:v>318.09899999999999</c:v>
                </c:pt>
                <c:pt idx="3416">
                  <c:v>318.19099999999997</c:v>
                </c:pt>
                <c:pt idx="3417">
                  <c:v>318.28399999999999</c:v>
                </c:pt>
                <c:pt idx="3418">
                  <c:v>318.38299999999998</c:v>
                </c:pt>
                <c:pt idx="3419">
                  <c:v>318.47500000000002</c:v>
                </c:pt>
                <c:pt idx="3420">
                  <c:v>318.572</c:v>
                </c:pt>
                <c:pt idx="3421">
                  <c:v>318.66699999999997</c:v>
                </c:pt>
                <c:pt idx="3422">
                  <c:v>318.76900000000001</c:v>
                </c:pt>
                <c:pt idx="3423">
                  <c:v>318.87</c:v>
                </c:pt>
                <c:pt idx="3424">
                  <c:v>318.96300000000002</c:v>
                </c:pt>
                <c:pt idx="3425">
                  <c:v>319.06200000000001</c:v>
                </c:pt>
                <c:pt idx="3426">
                  <c:v>319.15899999999999</c:v>
                </c:pt>
                <c:pt idx="3427">
                  <c:v>319.25599999999997</c:v>
                </c:pt>
                <c:pt idx="3428">
                  <c:v>319.351</c:v>
                </c:pt>
                <c:pt idx="3429">
                  <c:v>319.447</c:v>
                </c:pt>
                <c:pt idx="3430">
                  <c:v>319.54199999999997</c:v>
                </c:pt>
                <c:pt idx="3431">
                  <c:v>319.64</c:v>
                </c:pt>
                <c:pt idx="3432">
                  <c:v>319.73599999999999</c:v>
                </c:pt>
                <c:pt idx="3433">
                  <c:v>319.83100000000002</c:v>
                </c:pt>
                <c:pt idx="3434">
                  <c:v>319.92099999999999</c:v>
                </c:pt>
                <c:pt idx="3435">
                  <c:v>320.00700000000001</c:v>
                </c:pt>
                <c:pt idx="3436">
                  <c:v>320.10500000000002</c:v>
                </c:pt>
                <c:pt idx="3437">
                  <c:v>320.20499999999998</c:v>
                </c:pt>
                <c:pt idx="3438">
                  <c:v>320.298</c:v>
                </c:pt>
                <c:pt idx="3439">
                  <c:v>320.38799999999998</c:v>
                </c:pt>
                <c:pt idx="3440">
                  <c:v>320.48</c:v>
                </c:pt>
                <c:pt idx="3441">
                  <c:v>320.58199999999999</c:v>
                </c:pt>
                <c:pt idx="3442">
                  <c:v>320.67700000000002</c:v>
                </c:pt>
                <c:pt idx="3443">
                  <c:v>320.77199999999999</c:v>
                </c:pt>
                <c:pt idx="3444">
                  <c:v>320.86700000000002</c:v>
                </c:pt>
                <c:pt idx="3445">
                  <c:v>320.95699999999999</c:v>
                </c:pt>
                <c:pt idx="3446">
                  <c:v>321.05599999999998</c:v>
                </c:pt>
                <c:pt idx="3447">
                  <c:v>321.15600000000001</c:v>
                </c:pt>
                <c:pt idx="3448">
                  <c:v>321.245</c:v>
                </c:pt>
                <c:pt idx="3449">
                  <c:v>321.33800000000002</c:v>
                </c:pt>
                <c:pt idx="3450">
                  <c:v>321.43</c:v>
                </c:pt>
                <c:pt idx="3451">
                  <c:v>321.541</c:v>
                </c:pt>
                <c:pt idx="3452">
                  <c:v>321.63799999999998</c:v>
                </c:pt>
                <c:pt idx="3453">
                  <c:v>321.73700000000002</c:v>
                </c:pt>
                <c:pt idx="3454">
                  <c:v>321.834</c:v>
                </c:pt>
                <c:pt idx="3455">
                  <c:v>321.93200000000002</c:v>
                </c:pt>
                <c:pt idx="3456">
                  <c:v>322.02199999999999</c:v>
                </c:pt>
                <c:pt idx="3457">
                  <c:v>322.11200000000002</c:v>
                </c:pt>
                <c:pt idx="3458">
                  <c:v>322.20299999999997</c:v>
                </c:pt>
                <c:pt idx="3459">
                  <c:v>322.30200000000002</c:v>
                </c:pt>
                <c:pt idx="3460">
                  <c:v>322.40499999999997</c:v>
                </c:pt>
                <c:pt idx="3461">
                  <c:v>322.5</c:v>
                </c:pt>
                <c:pt idx="3462">
                  <c:v>322.59699999999998</c:v>
                </c:pt>
                <c:pt idx="3463">
                  <c:v>322.68799999999999</c:v>
                </c:pt>
                <c:pt idx="3464">
                  <c:v>322.77800000000002</c:v>
                </c:pt>
                <c:pt idx="3465">
                  <c:v>322.87400000000002</c:v>
                </c:pt>
                <c:pt idx="3466">
                  <c:v>322.96499999999997</c:v>
                </c:pt>
                <c:pt idx="3467">
                  <c:v>323.06099999999998</c:v>
                </c:pt>
                <c:pt idx="3468">
                  <c:v>323.15499999999997</c:v>
                </c:pt>
                <c:pt idx="3469">
                  <c:v>323.25200000000001</c:v>
                </c:pt>
                <c:pt idx="3470">
                  <c:v>323.34699999999998</c:v>
                </c:pt>
                <c:pt idx="3471">
                  <c:v>323.43599999999998</c:v>
                </c:pt>
                <c:pt idx="3472">
                  <c:v>323.53500000000003</c:v>
                </c:pt>
                <c:pt idx="3473">
                  <c:v>323.625</c:v>
                </c:pt>
                <c:pt idx="3474">
                  <c:v>323.71699999999998</c:v>
                </c:pt>
                <c:pt idx="3475">
                  <c:v>323.81099999999998</c:v>
                </c:pt>
                <c:pt idx="3476">
                  <c:v>323.89600000000002</c:v>
                </c:pt>
                <c:pt idx="3477">
                  <c:v>323.99</c:v>
                </c:pt>
                <c:pt idx="3478">
                  <c:v>324.08100000000002</c:v>
                </c:pt>
                <c:pt idx="3479">
                  <c:v>324.18</c:v>
                </c:pt>
                <c:pt idx="3480">
                  <c:v>324.27999999999997</c:v>
                </c:pt>
                <c:pt idx="3481">
                  <c:v>324.37400000000002</c:v>
                </c:pt>
                <c:pt idx="3482">
                  <c:v>324.46899999999999</c:v>
                </c:pt>
                <c:pt idx="3483">
                  <c:v>324.55900000000003</c:v>
                </c:pt>
                <c:pt idx="3484">
                  <c:v>324.64699999999999</c:v>
                </c:pt>
                <c:pt idx="3485">
                  <c:v>324.73700000000002</c:v>
                </c:pt>
                <c:pt idx="3486">
                  <c:v>324.83999999999997</c:v>
                </c:pt>
                <c:pt idx="3487">
                  <c:v>324.93</c:v>
                </c:pt>
                <c:pt idx="3488">
                  <c:v>325.02600000000001</c:v>
                </c:pt>
                <c:pt idx="3489">
                  <c:v>325.12299999999999</c:v>
                </c:pt>
                <c:pt idx="3490">
                  <c:v>325.22899999999998</c:v>
                </c:pt>
                <c:pt idx="3491">
                  <c:v>325.32</c:v>
                </c:pt>
                <c:pt idx="3492">
                  <c:v>325.41300000000001</c:v>
                </c:pt>
                <c:pt idx="3493">
                  <c:v>325.49900000000002</c:v>
                </c:pt>
                <c:pt idx="3494">
                  <c:v>325.59199999999998</c:v>
                </c:pt>
                <c:pt idx="3495">
                  <c:v>325.68700000000001</c:v>
                </c:pt>
                <c:pt idx="3496">
                  <c:v>325.779</c:v>
                </c:pt>
                <c:pt idx="3497">
                  <c:v>325.87599999999998</c:v>
                </c:pt>
                <c:pt idx="3498">
                  <c:v>325.96499999999997</c:v>
                </c:pt>
                <c:pt idx="3499">
                  <c:v>326.05399999999997</c:v>
                </c:pt>
                <c:pt idx="3500">
                  <c:v>326.142</c:v>
                </c:pt>
                <c:pt idx="3501">
                  <c:v>326.22699999999998</c:v>
                </c:pt>
                <c:pt idx="3502">
                  <c:v>326.32600000000002</c:v>
                </c:pt>
                <c:pt idx="3503">
                  <c:v>326.41399999999999</c:v>
                </c:pt>
                <c:pt idx="3504">
                  <c:v>326.50900000000001</c:v>
                </c:pt>
                <c:pt idx="3505">
                  <c:v>326.62700000000001</c:v>
                </c:pt>
                <c:pt idx="3506">
                  <c:v>326.72300000000001</c:v>
                </c:pt>
                <c:pt idx="3507">
                  <c:v>326.81400000000002</c:v>
                </c:pt>
                <c:pt idx="3508">
                  <c:v>326.90899999999999</c:v>
                </c:pt>
                <c:pt idx="3509">
                  <c:v>327.005</c:v>
                </c:pt>
                <c:pt idx="3510">
                  <c:v>327.101</c:v>
                </c:pt>
                <c:pt idx="3511">
                  <c:v>327.19400000000002</c:v>
                </c:pt>
                <c:pt idx="3512">
                  <c:v>327.29000000000002</c:v>
                </c:pt>
                <c:pt idx="3513">
                  <c:v>327.38400000000001</c:v>
                </c:pt>
                <c:pt idx="3514">
                  <c:v>327.46800000000002</c:v>
                </c:pt>
                <c:pt idx="3515">
                  <c:v>327.54899999999998</c:v>
                </c:pt>
                <c:pt idx="3516">
                  <c:v>327.64299999999997</c:v>
                </c:pt>
                <c:pt idx="3517">
                  <c:v>327.73700000000002</c:v>
                </c:pt>
                <c:pt idx="3518">
                  <c:v>327.928</c:v>
                </c:pt>
                <c:pt idx="3519">
                  <c:v>328.02600000000001</c:v>
                </c:pt>
                <c:pt idx="3520">
                  <c:v>328.11599999999999</c:v>
                </c:pt>
                <c:pt idx="3521">
                  <c:v>328.209</c:v>
                </c:pt>
                <c:pt idx="3522">
                  <c:v>328.30700000000002</c:v>
                </c:pt>
                <c:pt idx="3523">
                  <c:v>328.39600000000002</c:v>
                </c:pt>
                <c:pt idx="3524">
                  <c:v>328.49200000000002</c:v>
                </c:pt>
                <c:pt idx="3525">
                  <c:v>328.58600000000001</c:v>
                </c:pt>
                <c:pt idx="3526">
                  <c:v>328.69</c:v>
                </c:pt>
                <c:pt idx="3527">
                  <c:v>328.79</c:v>
                </c:pt>
                <c:pt idx="3528">
                  <c:v>328.887</c:v>
                </c:pt>
                <c:pt idx="3529">
                  <c:v>328.98200000000003</c:v>
                </c:pt>
                <c:pt idx="3530">
                  <c:v>329.06799999999998</c:v>
                </c:pt>
                <c:pt idx="3531">
                  <c:v>329.15800000000002</c:v>
                </c:pt>
                <c:pt idx="3532">
                  <c:v>329.24900000000002</c:v>
                </c:pt>
                <c:pt idx="3533">
                  <c:v>329.34500000000003</c:v>
                </c:pt>
                <c:pt idx="3534">
                  <c:v>329.44200000000001</c:v>
                </c:pt>
                <c:pt idx="3535">
                  <c:v>329.536</c:v>
                </c:pt>
                <c:pt idx="3536">
                  <c:v>329.62799999999999</c:v>
                </c:pt>
                <c:pt idx="3537">
                  <c:v>329.72399999999999</c:v>
                </c:pt>
                <c:pt idx="3538">
                  <c:v>329.82</c:v>
                </c:pt>
                <c:pt idx="3539">
                  <c:v>329.91399999999999</c:v>
                </c:pt>
                <c:pt idx="3540">
                  <c:v>330.012</c:v>
                </c:pt>
                <c:pt idx="3541">
                  <c:v>330.10899999999998</c:v>
                </c:pt>
                <c:pt idx="3542">
                  <c:v>330.19400000000002</c:v>
                </c:pt>
                <c:pt idx="3543">
                  <c:v>330.28899999999999</c:v>
                </c:pt>
                <c:pt idx="3544">
                  <c:v>330.38299999999998</c:v>
                </c:pt>
                <c:pt idx="3545">
                  <c:v>330.47199999999998</c:v>
                </c:pt>
                <c:pt idx="3546">
                  <c:v>330.57100000000003</c:v>
                </c:pt>
                <c:pt idx="3547">
                  <c:v>330.66</c:v>
                </c:pt>
                <c:pt idx="3548">
                  <c:v>330.74400000000003</c:v>
                </c:pt>
                <c:pt idx="3549">
                  <c:v>330.84100000000001</c:v>
                </c:pt>
                <c:pt idx="3550">
                  <c:v>330.93299999999999</c:v>
                </c:pt>
                <c:pt idx="3551">
                  <c:v>331.02699999999999</c:v>
                </c:pt>
                <c:pt idx="3552">
                  <c:v>331.17599999999999</c:v>
                </c:pt>
                <c:pt idx="3553">
                  <c:v>331.26600000000002</c:v>
                </c:pt>
                <c:pt idx="3554">
                  <c:v>331.35300000000001</c:v>
                </c:pt>
                <c:pt idx="3555">
                  <c:v>331.44299999999998</c:v>
                </c:pt>
                <c:pt idx="3556">
                  <c:v>331.53500000000003</c:v>
                </c:pt>
                <c:pt idx="3557">
                  <c:v>331.62700000000001</c:v>
                </c:pt>
                <c:pt idx="3558">
                  <c:v>331.72300000000001</c:v>
                </c:pt>
                <c:pt idx="3559">
                  <c:v>331.81400000000002</c:v>
                </c:pt>
                <c:pt idx="3560">
                  <c:v>331.90699999999998</c:v>
                </c:pt>
                <c:pt idx="3561">
                  <c:v>331.995</c:v>
                </c:pt>
                <c:pt idx="3562">
                  <c:v>332.08699999999999</c:v>
                </c:pt>
                <c:pt idx="3563">
                  <c:v>332.17599999999999</c:v>
                </c:pt>
                <c:pt idx="3564">
                  <c:v>332.26900000000001</c:v>
                </c:pt>
                <c:pt idx="3565">
                  <c:v>332.35500000000002</c:v>
                </c:pt>
                <c:pt idx="3566">
                  <c:v>332.44299999999998</c:v>
                </c:pt>
                <c:pt idx="3567">
                  <c:v>332.54399999999998</c:v>
                </c:pt>
                <c:pt idx="3568">
                  <c:v>332.64100000000002</c:v>
                </c:pt>
                <c:pt idx="3569">
                  <c:v>332.738</c:v>
                </c:pt>
                <c:pt idx="3570">
                  <c:v>332.83100000000002</c:v>
                </c:pt>
                <c:pt idx="3571">
                  <c:v>332.92399999999998</c:v>
                </c:pt>
                <c:pt idx="3572">
                  <c:v>333.01499999999999</c:v>
                </c:pt>
                <c:pt idx="3573">
                  <c:v>333.10199999999998</c:v>
                </c:pt>
                <c:pt idx="3574">
                  <c:v>333.19499999999999</c:v>
                </c:pt>
                <c:pt idx="3575">
                  <c:v>333.31299999999999</c:v>
                </c:pt>
                <c:pt idx="3576">
                  <c:v>333.40699999999998</c:v>
                </c:pt>
                <c:pt idx="3577">
                  <c:v>333.495</c:v>
                </c:pt>
                <c:pt idx="3578">
                  <c:v>333.59</c:v>
                </c:pt>
                <c:pt idx="3579">
                  <c:v>333.68700000000001</c:v>
                </c:pt>
                <c:pt idx="3580">
                  <c:v>333.77800000000002</c:v>
                </c:pt>
                <c:pt idx="3581">
                  <c:v>333.87</c:v>
                </c:pt>
                <c:pt idx="3582">
                  <c:v>333.96100000000001</c:v>
                </c:pt>
                <c:pt idx="3583">
                  <c:v>334.04899999999998</c:v>
                </c:pt>
                <c:pt idx="3584">
                  <c:v>334.14699999999999</c:v>
                </c:pt>
                <c:pt idx="3585">
                  <c:v>334.23500000000001</c:v>
                </c:pt>
                <c:pt idx="3586">
                  <c:v>334.32900000000001</c:v>
                </c:pt>
                <c:pt idx="3587">
                  <c:v>334.41899999999998</c:v>
                </c:pt>
                <c:pt idx="3588">
                  <c:v>334.51499999999999</c:v>
                </c:pt>
                <c:pt idx="3589">
                  <c:v>334.61399999999998</c:v>
                </c:pt>
                <c:pt idx="3590">
                  <c:v>334.70800000000003</c:v>
                </c:pt>
                <c:pt idx="3591">
                  <c:v>334.80399999999997</c:v>
                </c:pt>
                <c:pt idx="3592">
                  <c:v>334.89600000000002</c:v>
                </c:pt>
                <c:pt idx="3593">
                  <c:v>334.988</c:v>
                </c:pt>
                <c:pt idx="3594">
                  <c:v>335.08</c:v>
                </c:pt>
                <c:pt idx="3595">
                  <c:v>335.17200000000003</c:v>
                </c:pt>
                <c:pt idx="3596">
                  <c:v>335.26499999999999</c:v>
                </c:pt>
                <c:pt idx="3597">
                  <c:v>335.36200000000002</c:v>
                </c:pt>
                <c:pt idx="3598">
                  <c:v>335.45</c:v>
                </c:pt>
                <c:pt idx="3599">
                  <c:v>335.54300000000001</c:v>
                </c:pt>
                <c:pt idx="3600">
                  <c:v>335.642</c:v>
                </c:pt>
                <c:pt idx="3601">
                  <c:v>335.73599999999999</c:v>
                </c:pt>
                <c:pt idx="3602">
                  <c:v>335.84100000000001</c:v>
                </c:pt>
                <c:pt idx="3603">
                  <c:v>335.935</c:v>
                </c:pt>
                <c:pt idx="3604">
                  <c:v>336.02499999999998</c:v>
                </c:pt>
                <c:pt idx="3605">
                  <c:v>336.11200000000002</c:v>
                </c:pt>
                <c:pt idx="3606">
                  <c:v>336.209</c:v>
                </c:pt>
                <c:pt idx="3607">
                  <c:v>336.30399999999997</c:v>
                </c:pt>
                <c:pt idx="3608">
                  <c:v>336.40199999999999</c:v>
                </c:pt>
                <c:pt idx="3609">
                  <c:v>336.49700000000001</c:v>
                </c:pt>
                <c:pt idx="3610">
                  <c:v>336.59399999999999</c:v>
                </c:pt>
                <c:pt idx="3611">
                  <c:v>336.685</c:v>
                </c:pt>
                <c:pt idx="3612">
                  <c:v>336.77699999999999</c:v>
                </c:pt>
                <c:pt idx="3613">
                  <c:v>336.87700000000001</c:v>
                </c:pt>
                <c:pt idx="3614">
                  <c:v>336.976</c:v>
                </c:pt>
                <c:pt idx="3615">
                  <c:v>337.07100000000003</c:v>
                </c:pt>
                <c:pt idx="3616">
                  <c:v>337.16</c:v>
                </c:pt>
                <c:pt idx="3617">
                  <c:v>337.24799999999999</c:v>
                </c:pt>
                <c:pt idx="3618">
                  <c:v>337.34899999999999</c:v>
                </c:pt>
                <c:pt idx="3619">
                  <c:v>337.44799999999998</c:v>
                </c:pt>
                <c:pt idx="3620">
                  <c:v>337.54300000000001</c:v>
                </c:pt>
                <c:pt idx="3621">
                  <c:v>337.63299999999998</c:v>
                </c:pt>
                <c:pt idx="3622">
                  <c:v>337.72699999999998</c:v>
                </c:pt>
                <c:pt idx="3623">
                  <c:v>337.82299999999998</c:v>
                </c:pt>
                <c:pt idx="3624">
                  <c:v>337.916</c:v>
                </c:pt>
                <c:pt idx="3625">
                  <c:v>338.02300000000002</c:v>
                </c:pt>
                <c:pt idx="3626">
                  <c:v>338.12</c:v>
                </c:pt>
                <c:pt idx="3627">
                  <c:v>338.21699999999998</c:v>
                </c:pt>
                <c:pt idx="3628">
                  <c:v>338.30700000000002</c:v>
                </c:pt>
                <c:pt idx="3629">
                  <c:v>338.40699999999998</c:v>
                </c:pt>
                <c:pt idx="3630">
                  <c:v>338.49799999999999</c:v>
                </c:pt>
                <c:pt idx="3631">
                  <c:v>338.59399999999999</c:v>
                </c:pt>
                <c:pt idx="3632">
                  <c:v>338.69499999999999</c:v>
                </c:pt>
                <c:pt idx="3633">
                  <c:v>338.79199999999997</c:v>
                </c:pt>
                <c:pt idx="3634">
                  <c:v>338.88600000000002</c:v>
                </c:pt>
                <c:pt idx="3635">
                  <c:v>338.976</c:v>
                </c:pt>
                <c:pt idx="3636">
                  <c:v>339.072</c:v>
                </c:pt>
                <c:pt idx="3637">
                  <c:v>339.161</c:v>
                </c:pt>
                <c:pt idx="3638">
                  <c:v>339.25299999999999</c:v>
                </c:pt>
                <c:pt idx="3639">
                  <c:v>339.35199999999998</c:v>
                </c:pt>
                <c:pt idx="3640">
                  <c:v>339.44499999999999</c:v>
                </c:pt>
                <c:pt idx="3641">
                  <c:v>339.54399999999998</c:v>
                </c:pt>
                <c:pt idx="3642">
                  <c:v>339.63299999999998</c:v>
                </c:pt>
                <c:pt idx="3643">
                  <c:v>339.726</c:v>
                </c:pt>
                <c:pt idx="3644">
                  <c:v>339.82100000000003</c:v>
                </c:pt>
                <c:pt idx="3645">
                  <c:v>339.91699999999997</c:v>
                </c:pt>
                <c:pt idx="3646">
                  <c:v>340.01299999999998</c:v>
                </c:pt>
                <c:pt idx="3647">
                  <c:v>340.11200000000002</c:v>
                </c:pt>
                <c:pt idx="3648">
                  <c:v>340.20600000000002</c:v>
                </c:pt>
                <c:pt idx="3649">
                  <c:v>340.30200000000002</c:v>
                </c:pt>
                <c:pt idx="3650">
                  <c:v>340.38900000000001</c:v>
                </c:pt>
                <c:pt idx="3651">
                  <c:v>340.47800000000001</c:v>
                </c:pt>
                <c:pt idx="3652">
                  <c:v>340.577</c:v>
                </c:pt>
                <c:pt idx="3653">
                  <c:v>340.67200000000003</c:v>
                </c:pt>
                <c:pt idx="3654">
                  <c:v>340.767</c:v>
                </c:pt>
                <c:pt idx="3655">
                  <c:v>340.86700000000002</c:v>
                </c:pt>
                <c:pt idx="3656">
                  <c:v>340.94900000000001</c:v>
                </c:pt>
                <c:pt idx="3657">
                  <c:v>341.04199999999997</c:v>
                </c:pt>
                <c:pt idx="3658">
                  <c:v>341.13299999999998</c:v>
                </c:pt>
                <c:pt idx="3659">
                  <c:v>341.23099999999999</c:v>
                </c:pt>
                <c:pt idx="3660">
                  <c:v>341.32400000000001</c:v>
                </c:pt>
                <c:pt idx="3661">
                  <c:v>341.41699999999997</c:v>
                </c:pt>
                <c:pt idx="3662">
                  <c:v>341.50799999999998</c:v>
                </c:pt>
                <c:pt idx="3663">
                  <c:v>341.61599999999999</c:v>
                </c:pt>
                <c:pt idx="3664">
                  <c:v>341.71100000000001</c:v>
                </c:pt>
                <c:pt idx="3665">
                  <c:v>341.827</c:v>
                </c:pt>
                <c:pt idx="3666">
                  <c:v>341.92</c:v>
                </c:pt>
                <c:pt idx="3667">
                  <c:v>342.01600000000002</c:v>
                </c:pt>
                <c:pt idx="3668">
                  <c:v>342.10599999999999</c:v>
                </c:pt>
                <c:pt idx="3669">
                  <c:v>342.19499999999999</c:v>
                </c:pt>
                <c:pt idx="3670">
                  <c:v>342.29199999999997</c:v>
                </c:pt>
                <c:pt idx="3671">
                  <c:v>342.41800000000001</c:v>
                </c:pt>
                <c:pt idx="3672">
                  <c:v>342.505</c:v>
                </c:pt>
                <c:pt idx="3673">
                  <c:v>342.59100000000001</c:v>
                </c:pt>
                <c:pt idx="3674">
                  <c:v>342.68799999999999</c:v>
                </c:pt>
                <c:pt idx="3675">
                  <c:v>342.78800000000001</c:v>
                </c:pt>
                <c:pt idx="3676">
                  <c:v>342.887</c:v>
                </c:pt>
                <c:pt idx="3677">
                  <c:v>342.97500000000002</c:v>
                </c:pt>
                <c:pt idx="3678">
                  <c:v>343.06</c:v>
                </c:pt>
                <c:pt idx="3679">
                  <c:v>343.18299999999999</c:v>
                </c:pt>
                <c:pt idx="3680">
                  <c:v>343.279</c:v>
                </c:pt>
                <c:pt idx="3681">
                  <c:v>343.37700000000001</c:v>
                </c:pt>
                <c:pt idx="3682">
                  <c:v>343.471</c:v>
                </c:pt>
                <c:pt idx="3683">
                  <c:v>343.56</c:v>
                </c:pt>
                <c:pt idx="3684">
                  <c:v>343.65199999999999</c:v>
                </c:pt>
                <c:pt idx="3685">
                  <c:v>343.75400000000002</c:v>
                </c:pt>
                <c:pt idx="3686">
                  <c:v>343.85599999999999</c:v>
                </c:pt>
                <c:pt idx="3687">
                  <c:v>343.94499999999999</c:v>
                </c:pt>
                <c:pt idx="3688">
                  <c:v>344.04</c:v>
                </c:pt>
                <c:pt idx="3689">
                  <c:v>344.13</c:v>
                </c:pt>
                <c:pt idx="3690">
                  <c:v>344.22199999999998</c:v>
                </c:pt>
                <c:pt idx="3691">
                  <c:v>344.31099999999998</c:v>
                </c:pt>
                <c:pt idx="3692">
                  <c:v>344.40800000000002</c:v>
                </c:pt>
                <c:pt idx="3693">
                  <c:v>344.50700000000001</c:v>
                </c:pt>
                <c:pt idx="3694">
                  <c:v>344.60599999999999</c:v>
                </c:pt>
                <c:pt idx="3695">
                  <c:v>344.69900000000001</c:v>
                </c:pt>
                <c:pt idx="3696">
                  <c:v>344.79300000000001</c:v>
                </c:pt>
                <c:pt idx="3697">
                  <c:v>344.89100000000002</c:v>
                </c:pt>
                <c:pt idx="3698">
                  <c:v>344.97399999999999</c:v>
                </c:pt>
                <c:pt idx="3699">
                  <c:v>345.065</c:v>
                </c:pt>
                <c:pt idx="3700">
                  <c:v>345.154</c:v>
                </c:pt>
                <c:pt idx="3701">
                  <c:v>345.24799999999999</c:v>
                </c:pt>
                <c:pt idx="3702">
                  <c:v>345.34</c:v>
                </c:pt>
                <c:pt idx="3703">
                  <c:v>345.43</c:v>
                </c:pt>
                <c:pt idx="3704">
                  <c:v>345.52699999999999</c:v>
                </c:pt>
                <c:pt idx="3705">
                  <c:v>345.61500000000001</c:v>
                </c:pt>
                <c:pt idx="3706">
                  <c:v>345.714</c:v>
                </c:pt>
                <c:pt idx="3707">
                  <c:v>345.81299999999999</c:v>
                </c:pt>
                <c:pt idx="3708">
                  <c:v>345.911</c:v>
                </c:pt>
                <c:pt idx="3709">
                  <c:v>346.005</c:v>
                </c:pt>
                <c:pt idx="3710">
                  <c:v>346.1</c:v>
                </c:pt>
                <c:pt idx="3711">
                  <c:v>346.19400000000002</c:v>
                </c:pt>
                <c:pt idx="3712">
                  <c:v>346.28199999999998</c:v>
                </c:pt>
                <c:pt idx="3713">
                  <c:v>346.37099999999998</c:v>
                </c:pt>
                <c:pt idx="3714">
                  <c:v>346.46300000000002</c:v>
                </c:pt>
                <c:pt idx="3715">
                  <c:v>346.56</c:v>
                </c:pt>
                <c:pt idx="3716">
                  <c:v>346.65300000000002</c:v>
                </c:pt>
                <c:pt idx="3717">
                  <c:v>346.745</c:v>
                </c:pt>
                <c:pt idx="3718">
                  <c:v>346.83699999999999</c:v>
                </c:pt>
                <c:pt idx="3719">
                  <c:v>346.94200000000001</c:v>
                </c:pt>
                <c:pt idx="3720">
                  <c:v>347.03800000000001</c:v>
                </c:pt>
                <c:pt idx="3721">
                  <c:v>347.13200000000001</c:v>
                </c:pt>
                <c:pt idx="3722">
                  <c:v>347.22</c:v>
                </c:pt>
                <c:pt idx="3723">
                  <c:v>347.31</c:v>
                </c:pt>
                <c:pt idx="3724">
                  <c:v>347.40100000000001</c:v>
                </c:pt>
                <c:pt idx="3725">
                  <c:v>347.495</c:v>
                </c:pt>
                <c:pt idx="3726">
                  <c:v>347.59500000000003</c:v>
                </c:pt>
                <c:pt idx="3727">
                  <c:v>347.69099999999997</c:v>
                </c:pt>
                <c:pt idx="3728">
                  <c:v>347.78800000000001</c:v>
                </c:pt>
                <c:pt idx="3729">
                  <c:v>347.88</c:v>
                </c:pt>
                <c:pt idx="3730">
                  <c:v>347.98399999999998</c:v>
                </c:pt>
                <c:pt idx="3731">
                  <c:v>348.077</c:v>
                </c:pt>
                <c:pt idx="3732">
                  <c:v>348.17500000000001</c:v>
                </c:pt>
                <c:pt idx="3733">
                  <c:v>348.27</c:v>
                </c:pt>
                <c:pt idx="3734">
                  <c:v>348.36399999999998</c:v>
                </c:pt>
                <c:pt idx="3735">
                  <c:v>348.45800000000003</c:v>
                </c:pt>
                <c:pt idx="3736">
                  <c:v>348.54599999999999</c:v>
                </c:pt>
                <c:pt idx="3737">
                  <c:v>348.64400000000001</c:v>
                </c:pt>
                <c:pt idx="3738">
                  <c:v>348.733</c:v>
                </c:pt>
                <c:pt idx="3739">
                  <c:v>348.82499999999999</c:v>
                </c:pt>
                <c:pt idx="3740">
                  <c:v>348.94099999999997</c:v>
                </c:pt>
                <c:pt idx="3741">
                  <c:v>349.03699999999998</c:v>
                </c:pt>
                <c:pt idx="3742">
                  <c:v>349.12700000000001</c:v>
                </c:pt>
                <c:pt idx="3743">
                  <c:v>349.21600000000001</c:v>
                </c:pt>
                <c:pt idx="3744">
                  <c:v>349.30099999999999</c:v>
                </c:pt>
                <c:pt idx="3745">
                  <c:v>349.39699999999999</c:v>
                </c:pt>
                <c:pt idx="3746">
                  <c:v>349.49400000000003</c:v>
                </c:pt>
                <c:pt idx="3747">
                  <c:v>349.59199999999998</c:v>
                </c:pt>
                <c:pt idx="3748">
                  <c:v>349.69200000000001</c:v>
                </c:pt>
                <c:pt idx="3749">
                  <c:v>349.78699999999998</c:v>
                </c:pt>
                <c:pt idx="3750">
                  <c:v>349.88600000000002</c:v>
                </c:pt>
                <c:pt idx="3751">
                  <c:v>349.97300000000001</c:v>
                </c:pt>
                <c:pt idx="3752">
                  <c:v>350.06200000000001</c:v>
                </c:pt>
                <c:pt idx="3753">
                  <c:v>350.15499999999997</c:v>
                </c:pt>
                <c:pt idx="3754">
                  <c:v>350.25099999999998</c:v>
                </c:pt>
                <c:pt idx="3755">
                  <c:v>350.34</c:v>
                </c:pt>
                <c:pt idx="3756">
                  <c:v>350.42700000000002</c:v>
                </c:pt>
                <c:pt idx="3757">
                  <c:v>350.51799999999997</c:v>
                </c:pt>
                <c:pt idx="3758">
                  <c:v>350.61700000000002</c:v>
                </c:pt>
                <c:pt idx="3759">
                  <c:v>350.71699999999998</c:v>
                </c:pt>
                <c:pt idx="3760">
                  <c:v>350.81</c:v>
                </c:pt>
                <c:pt idx="3761">
                  <c:v>350.90499999999997</c:v>
                </c:pt>
                <c:pt idx="3762">
                  <c:v>350.99400000000003</c:v>
                </c:pt>
                <c:pt idx="3763">
                  <c:v>351.09500000000003</c:v>
                </c:pt>
                <c:pt idx="3764">
                  <c:v>351.19</c:v>
                </c:pt>
                <c:pt idx="3765">
                  <c:v>351.29300000000001</c:v>
                </c:pt>
                <c:pt idx="3766">
                  <c:v>351.39299999999997</c:v>
                </c:pt>
                <c:pt idx="3767">
                  <c:v>351.48099999999999</c:v>
                </c:pt>
                <c:pt idx="3768">
                  <c:v>351.58600000000001</c:v>
                </c:pt>
                <c:pt idx="3769">
                  <c:v>351.678</c:v>
                </c:pt>
                <c:pt idx="3770">
                  <c:v>351.779</c:v>
                </c:pt>
                <c:pt idx="3771">
                  <c:v>351.87599999999998</c:v>
                </c:pt>
                <c:pt idx="3772">
                  <c:v>351.97199999999998</c:v>
                </c:pt>
                <c:pt idx="3773">
                  <c:v>352.05900000000003</c:v>
                </c:pt>
                <c:pt idx="3774">
                  <c:v>352.154</c:v>
                </c:pt>
                <c:pt idx="3775">
                  <c:v>352.274</c:v>
                </c:pt>
                <c:pt idx="3776">
                  <c:v>352.37</c:v>
                </c:pt>
                <c:pt idx="3777">
                  <c:v>352.46199999999999</c:v>
                </c:pt>
                <c:pt idx="3778">
                  <c:v>352.56099999999998</c:v>
                </c:pt>
                <c:pt idx="3779">
                  <c:v>352.65199999999999</c:v>
                </c:pt>
                <c:pt idx="3780">
                  <c:v>352.745</c:v>
                </c:pt>
                <c:pt idx="3781">
                  <c:v>352.83800000000002</c:v>
                </c:pt>
                <c:pt idx="3782">
                  <c:v>352.928</c:v>
                </c:pt>
                <c:pt idx="3783">
                  <c:v>353.01400000000001</c:v>
                </c:pt>
                <c:pt idx="3784">
                  <c:v>353.10700000000003</c:v>
                </c:pt>
                <c:pt idx="3785">
                  <c:v>353.19799999999998</c:v>
                </c:pt>
                <c:pt idx="3786">
                  <c:v>353.286</c:v>
                </c:pt>
                <c:pt idx="3787">
                  <c:v>353.37799999999999</c:v>
                </c:pt>
                <c:pt idx="3788">
                  <c:v>353.46800000000002</c:v>
                </c:pt>
                <c:pt idx="3789">
                  <c:v>353.565</c:v>
                </c:pt>
                <c:pt idx="3790">
                  <c:v>353.66399999999999</c:v>
                </c:pt>
                <c:pt idx="3791">
                  <c:v>353.762</c:v>
                </c:pt>
                <c:pt idx="3792">
                  <c:v>353.85700000000003</c:v>
                </c:pt>
                <c:pt idx="3793">
                  <c:v>353.95400000000001</c:v>
                </c:pt>
                <c:pt idx="3794">
                  <c:v>354.04399999999998</c:v>
                </c:pt>
                <c:pt idx="3795">
                  <c:v>354.13499999999999</c:v>
                </c:pt>
                <c:pt idx="3796">
                  <c:v>354.23099999999999</c:v>
                </c:pt>
                <c:pt idx="3797">
                  <c:v>354.32</c:v>
                </c:pt>
                <c:pt idx="3798">
                  <c:v>354.416</c:v>
                </c:pt>
                <c:pt idx="3799">
                  <c:v>354.512</c:v>
                </c:pt>
                <c:pt idx="3800">
                  <c:v>354.60700000000003</c:v>
                </c:pt>
                <c:pt idx="3801">
                  <c:v>354.7</c:v>
                </c:pt>
                <c:pt idx="3802">
                  <c:v>354.79599999999999</c:v>
                </c:pt>
                <c:pt idx="3803">
                  <c:v>354.89499999999998</c:v>
                </c:pt>
                <c:pt idx="3804">
                  <c:v>354.983</c:v>
                </c:pt>
                <c:pt idx="3805">
                  <c:v>355.07299999999998</c:v>
                </c:pt>
                <c:pt idx="3806">
                  <c:v>355.16199999999998</c:v>
                </c:pt>
                <c:pt idx="3807">
                  <c:v>355.25599999999997</c:v>
                </c:pt>
                <c:pt idx="3808">
                  <c:v>355.35700000000003</c:v>
                </c:pt>
                <c:pt idx="3809">
                  <c:v>355.45299999999997</c:v>
                </c:pt>
                <c:pt idx="3810">
                  <c:v>355.54599999999999</c:v>
                </c:pt>
                <c:pt idx="3811">
                  <c:v>355.63299999999998</c:v>
                </c:pt>
                <c:pt idx="3812">
                  <c:v>355.72899999999998</c:v>
                </c:pt>
                <c:pt idx="3813">
                  <c:v>355.81900000000002</c:v>
                </c:pt>
                <c:pt idx="3814">
                  <c:v>355.91399999999999</c:v>
                </c:pt>
                <c:pt idx="3815">
                  <c:v>356.00799999999998</c:v>
                </c:pt>
                <c:pt idx="3816">
                  <c:v>356.09699999999998</c:v>
                </c:pt>
                <c:pt idx="3817">
                  <c:v>356.19200000000001</c:v>
                </c:pt>
                <c:pt idx="3818">
                  <c:v>356.291</c:v>
                </c:pt>
                <c:pt idx="3819">
                  <c:v>356.38400000000001</c:v>
                </c:pt>
                <c:pt idx="3820">
                  <c:v>356.476</c:v>
                </c:pt>
                <c:pt idx="3821">
                  <c:v>356.572</c:v>
                </c:pt>
                <c:pt idx="3822">
                  <c:v>356.66399999999999</c:v>
                </c:pt>
                <c:pt idx="3823">
                  <c:v>356.76499999999999</c:v>
                </c:pt>
                <c:pt idx="3824">
                  <c:v>356.858</c:v>
                </c:pt>
                <c:pt idx="3825">
                  <c:v>356.94600000000003</c:v>
                </c:pt>
                <c:pt idx="3826">
                  <c:v>357.041</c:v>
                </c:pt>
                <c:pt idx="3827">
                  <c:v>357.15800000000002</c:v>
                </c:pt>
                <c:pt idx="3828">
                  <c:v>357.24299999999999</c:v>
                </c:pt>
                <c:pt idx="3829">
                  <c:v>357.339</c:v>
                </c:pt>
                <c:pt idx="3830">
                  <c:v>357.43599999999998</c:v>
                </c:pt>
                <c:pt idx="3831">
                  <c:v>357.53699999999998</c:v>
                </c:pt>
                <c:pt idx="3832">
                  <c:v>357.65199999999999</c:v>
                </c:pt>
                <c:pt idx="3833">
                  <c:v>357.74900000000002</c:v>
                </c:pt>
                <c:pt idx="3834">
                  <c:v>357.84800000000001</c:v>
                </c:pt>
                <c:pt idx="3835">
                  <c:v>357.94400000000002</c:v>
                </c:pt>
                <c:pt idx="3836">
                  <c:v>358.036</c:v>
                </c:pt>
                <c:pt idx="3837">
                  <c:v>358.12900000000002</c:v>
                </c:pt>
                <c:pt idx="3838">
                  <c:v>358.23399999999998</c:v>
                </c:pt>
                <c:pt idx="3839">
                  <c:v>358.32600000000002</c:v>
                </c:pt>
                <c:pt idx="3840">
                  <c:v>358.42599999999999</c:v>
                </c:pt>
                <c:pt idx="3841">
                  <c:v>358.52499999999998</c:v>
                </c:pt>
                <c:pt idx="3842">
                  <c:v>358.62</c:v>
                </c:pt>
                <c:pt idx="3843">
                  <c:v>358.71699999999998</c:v>
                </c:pt>
                <c:pt idx="3844">
                  <c:v>358.815</c:v>
                </c:pt>
                <c:pt idx="3845">
                  <c:v>358.911</c:v>
                </c:pt>
                <c:pt idx="3846">
                  <c:v>359.00299999999999</c:v>
                </c:pt>
                <c:pt idx="3847">
                  <c:v>359.09399999999999</c:v>
                </c:pt>
                <c:pt idx="3848">
                  <c:v>359.19299999999998</c:v>
                </c:pt>
                <c:pt idx="3849">
                  <c:v>359.29</c:v>
                </c:pt>
                <c:pt idx="3850">
                  <c:v>359.392</c:v>
                </c:pt>
                <c:pt idx="3851">
                  <c:v>359.48599999999999</c:v>
                </c:pt>
                <c:pt idx="3852">
                  <c:v>359.58199999999999</c:v>
                </c:pt>
                <c:pt idx="3853">
                  <c:v>359.678</c:v>
                </c:pt>
                <c:pt idx="3854">
                  <c:v>359.779</c:v>
                </c:pt>
                <c:pt idx="3855">
                  <c:v>359.87400000000002</c:v>
                </c:pt>
                <c:pt idx="3856">
                  <c:v>359.971</c:v>
                </c:pt>
                <c:pt idx="3857">
                  <c:v>360.06099999999998</c:v>
                </c:pt>
                <c:pt idx="3858">
                  <c:v>360.15100000000001</c:v>
                </c:pt>
                <c:pt idx="3859">
                  <c:v>360.25099999999998</c:v>
                </c:pt>
                <c:pt idx="3860">
                  <c:v>360.34</c:v>
                </c:pt>
                <c:pt idx="3861">
                  <c:v>360.43700000000001</c:v>
                </c:pt>
                <c:pt idx="3862">
                  <c:v>360.53500000000003</c:v>
                </c:pt>
                <c:pt idx="3863">
                  <c:v>360.63</c:v>
                </c:pt>
                <c:pt idx="3864">
                  <c:v>360.72199999999998</c:v>
                </c:pt>
                <c:pt idx="3865">
                  <c:v>360.81299999999999</c:v>
                </c:pt>
                <c:pt idx="3866">
                  <c:v>360.90600000000001</c:v>
                </c:pt>
                <c:pt idx="3867">
                  <c:v>360.99900000000002</c:v>
                </c:pt>
                <c:pt idx="3868">
                  <c:v>361.08300000000003</c:v>
                </c:pt>
                <c:pt idx="3869">
                  <c:v>361.166</c:v>
                </c:pt>
                <c:pt idx="3870">
                  <c:v>361.31900000000002</c:v>
                </c:pt>
                <c:pt idx="3871">
                  <c:v>361.41300000000001</c:v>
                </c:pt>
                <c:pt idx="3872">
                  <c:v>361.49900000000002</c:v>
                </c:pt>
                <c:pt idx="3873">
                  <c:v>361.58600000000001</c:v>
                </c:pt>
                <c:pt idx="3874">
                  <c:v>361.68099999999998</c:v>
                </c:pt>
                <c:pt idx="3875">
                  <c:v>361.77199999999999</c:v>
                </c:pt>
                <c:pt idx="3876">
                  <c:v>361.87200000000001</c:v>
                </c:pt>
                <c:pt idx="3877">
                  <c:v>361.96199999999999</c:v>
                </c:pt>
                <c:pt idx="3878">
                  <c:v>362.05500000000001</c:v>
                </c:pt>
                <c:pt idx="3879">
                  <c:v>362.149</c:v>
                </c:pt>
                <c:pt idx="3880">
                  <c:v>362.24599999999998</c:v>
                </c:pt>
                <c:pt idx="3881">
                  <c:v>362.33199999999999</c:v>
                </c:pt>
                <c:pt idx="3882">
                  <c:v>362.42599999999999</c:v>
                </c:pt>
                <c:pt idx="3883">
                  <c:v>362.51900000000001</c:v>
                </c:pt>
                <c:pt idx="3884">
                  <c:v>362.61</c:v>
                </c:pt>
                <c:pt idx="3885">
                  <c:v>362.70499999999998</c:v>
                </c:pt>
                <c:pt idx="3886">
                  <c:v>362.79599999999999</c:v>
                </c:pt>
                <c:pt idx="3887">
                  <c:v>362.89800000000002</c:v>
                </c:pt>
                <c:pt idx="3888">
                  <c:v>362.99400000000003</c:v>
                </c:pt>
                <c:pt idx="3889">
                  <c:v>363.089</c:v>
                </c:pt>
                <c:pt idx="3890">
                  <c:v>363.18200000000002</c:v>
                </c:pt>
                <c:pt idx="3891">
                  <c:v>363.279</c:v>
                </c:pt>
                <c:pt idx="3892">
                  <c:v>363.37599999999998</c:v>
                </c:pt>
                <c:pt idx="3893">
                  <c:v>363.47300000000001</c:v>
                </c:pt>
                <c:pt idx="3894">
                  <c:v>363.57299999999998</c:v>
                </c:pt>
                <c:pt idx="3895">
                  <c:v>363.66199999999998</c:v>
                </c:pt>
                <c:pt idx="3896">
                  <c:v>363.755</c:v>
                </c:pt>
                <c:pt idx="3897">
                  <c:v>363.85399999999998</c:v>
                </c:pt>
                <c:pt idx="3898">
                  <c:v>363.94900000000001</c:v>
                </c:pt>
                <c:pt idx="3899">
                  <c:v>364.048</c:v>
                </c:pt>
                <c:pt idx="3900">
                  <c:v>364.14499999999998</c:v>
                </c:pt>
                <c:pt idx="3901">
                  <c:v>364.238</c:v>
                </c:pt>
                <c:pt idx="3902">
                  <c:v>364.33199999999999</c:v>
                </c:pt>
                <c:pt idx="3903">
                  <c:v>364.42500000000001</c:v>
                </c:pt>
                <c:pt idx="3904">
                  <c:v>364.51799999999997</c:v>
                </c:pt>
                <c:pt idx="3905">
                  <c:v>364.6</c:v>
                </c:pt>
                <c:pt idx="3906">
                  <c:v>364.71800000000002</c:v>
                </c:pt>
                <c:pt idx="3907">
                  <c:v>364.81099999999998</c:v>
                </c:pt>
                <c:pt idx="3908">
                  <c:v>364.90699999999998</c:v>
                </c:pt>
                <c:pt idx="3909">
                  <c:v>365.005</c:v>
                </c:pt>
                <c:pt idx="3910">
                  <c:v>365.10300000000001</c:v>
                </c:pt>
                <c:pt idx="3911">
                  <c:v>365.20600000000002</c:v>
                </c:pt>
                <c:pt idx="3912">
                  <c:v>365.30500000000001</c:v>
                </c:pt>
                <c:pt idx="3913">
                  <c:v>365.399</c:v>
                </c:pt>
                <c:pt idx="3914">
                  <c:v>365.49400000000003</c:v>
                </c:pt>
                <c:pt idx="3915">
                  <c:v>365.59399999999999</c:v>
                </c:pt>
                <c:pt idx="3916">
                  <c:v>365.69099999999997</c:v>
                </c:pt>
                <c:pt idx="3917">
                  <c:v>365.78800000000001</c:v>
                </c:pt>
                <c:pt idx="3918">
                  <c:v>365.87900000000002</c:v>
                </c:pt>
                <c:pt idx="3919">
                  <c:v>365.97399999999999</c:v>
                </c:pt>
                <c:pt idx="3920">
                  <c:v>366.06799999999998</c:v>
                </c:pt>
                <c:pt idx="3921">
                  <c:v>366.16500000000002</c:v>
                </c:pt>
                <c:pt idx="3922">
                  <c:v>366.26499999999999</c:v>
                </c:pt>
                <c:pt idx="3923">
                  <c:v>366.36799999999999</c:v>
                </c:pt>
                <c:pt idx="3924">
                  <c:v>366.46499999999997</c:v>
                </c:pt>
                <c:pt idx="3925">
                  <c:v>366.56200000000001</c:v>
                </c:pt>
                <c:pt idx="3926">
                  <c:v>366.65800000000002</c:v>
                </c:pt>
                <c:pt idx="3927">
                  <c:v>366.75200000000001</c:v>
                </c:pt>
                <c:pt idx="3928">
                  <c:v>366.851</c:v>
                </c:pt>
                <c:pt idx="3929">
                  <c:v>366.94600000000003</c:v>
                </c:pt>
                <c:pt idx="3930">
                  <c:v>367.04500000000002</c:v>
                </c:pt>
                <c:pt idx="3931">
                  <c:v>367.14100000000002</c:v>
                </c:pt>
                <c:pt idx="3932">
                  <c:v>367.245</c:v>
                </c:pt>
                <c:pt idx="3933">
                  <c:v>367.34699999999998</c:v>
                </c:pt>
                <c:pt idx="3934">
                  <c:v>367.44499999999999</c:v>
                </c:pt>
                <c:pt idx="3935">
                  <c:v>367.53300000000002</c:v>
                </c:pt>
                <c:pt idx="3936">
                  <c:v>367.63</c:v>
                </c:pt>
                <c:pt idx="3937">
                  <c:v>367.73</c:v>
                </c:pt>
                <c:pt idx="3938">
                  <c:v>367.82600000000002</c:v>
                </c:pt>
                <c:pt idx="3939">
                  <c:v>367.92700000000002</c:v>
                </c:pt>
                <c:pt idx="3940">
                  <c:v>368.02</c:v>
                </c:pt>
                <c:pt idx="3941">
                  <c:v>368.11200000000002</c:v>
                </c:pt>
                <c:pt idx="3942">
                  <c:v>368.21</c:v>
                </c:pt>
                <c:pt idx="3943">
                  <c:v>368.303</c:v>
                </c:pt>
                <c:pt idx="3944">
                  <c:v>368.39100000000002</c:v>
                </c:pt>
                <c:pt idx="3945">
                  <c:v>368.48899999999998</c:v>
                </c:pt>
                <c:pt idx="3946">
                  <c:v>368.58300000000003</c:v>
                </c:pt>
                <c:pt idx="3947">
                  <c:v>368.66899999999998</c:v>
                </c:pt>
                <c:pt idx="3948">
                  <c:v>368.76400000000001</c:v>
                </c:pt>
                <c:pt idx="3949">
                  <c:v>368.863</c:v>
                </c:pt>
                <c:pt idx="3950">
                  <c:v>368.95600000000002</c:v>
                </c:pt>
                <c:pt idx="3951">
                  <c:v>369.04899999999998</c:v>
                </c:pt>
                <c:pt idx="3952">
                  <c:v>369.13900000000001</c:v>
                </c:pt>
                <c:pt idx="3953">
                  <c:v>369.23099999999999</c:v>
                </c:pt>
                <c:pt idx="3954">
                  <c:v>369.32299999999998</c:v>
                </c:pt>
                <c:pt idx="3955">
                  <c:v>369.41699999999997</c:v>
                </c:pt>
                <c:pt idx="3956">
                  <c:v>369.51299999999998</c:v>
                </c:pt>
                <c:pt idx="3957">
                  <c:v>369.60300000000001</c:v>
                </c:pt>
                <c:pt idx="3958">
                  <c:v>369.697</c:v>
                </c:pt>
                <c:pt idx="3959">
                  <c:v>369.79300000000001</c:v>
                </c:pt>
                <c:pt idx="3960">
                  <c:v>369.90899999999999</c:v>
                </c:pt>
                <c:pt idx="3961">
                  <c:v>370.00099999999998</c:v>
                </c:pt>
                <c:pt idx="3962">
                  <c:v>370.10199999999998</c:v>
                </c:pt>
                <c:pt idx="3963">
                  <c:v>370.197</c:v>
                </c:pt>
                <c:pt idx="3964">
                  <c:v>370.29300000000001</c:v>
                </c:pt>
                <c:pt idx="3965">
                  <c:v>370.38799999999998</c:v>
                </c:pt>
                <c:pt idx="3966">
                  <c:v>370.49</c:v>
                </c:pt>
                <c:pt idx="3967">
                  <c:v>370.58199999999999</c:v>
                </c:pt>
                <c:pt idx="3968">
                  <c:v>370.67200000000003</c:v>
                </c:pt>
                <c:pt idx="3969">
                  <c:v>370.76499999999999</c:v>
                </c:pt>
                <c:pt idx="3970">
                  <c:v>370.863</c:v>
                </c:pt>
                <c:pt idx="3971">
                  <c:v>370.96</c:v>
                </c:pt>
                <c:pt idx="3972">
                  <c:v>371.06099999999998</c:v>
                </c:pt>
                <c:pt idx="3973">
                  <c:v>371.16199999999998</c:v>
                </c:pt>
                <c:pt idx="3974">
                  <c:v>371.25900000000001</c:v>
                </c:pt>
                <c:pt idx="3975">
                  <c:v>371.35</c:v>
                </c:pt>
                <c:pt idx="3976">
                  <c:v>371.44099999999997</c:v>
                </c:pt>
                <c:pt idx="3977">
                  <c:v>371.53699999999998</c:v>
                </c:pt>
                <c:pt idx="3978">
                  <c:v>371.63299999999998</c:v>
                </c:pt>
                <c:pt idx="3979">
                  <c:v>371.726</c:v>
                </c:pt>
                <c:pt idx="3980">
                  <c:v>371.82299999999998</c:v>
                </c:pt>
                <c:pt idx="3981">
                  <c:v>371.92399999999998</c:v>
                </c:pt>
                <c:pt idx="3982">
                  <c:v>372.00799999999998</c:v>
                </c:pt>
                <c:pt idx="3983">
                  <c:v>372.113</c:v>
                </c:pt>
                <c:pt idx="3984">
                  <c:v>372.20800000000003</c:v>
                </c:pt>
                <c:pt idx="3985">
                  <c:v>372.30700000000002</c:v>
                </c:pt>
                <c:pt idx="3986">
                  <c:v>372.399</c:v>
                </c:pt>
                <c:pt idx="3987">
                  <c:v>372.49900000000002</c:v>
                </c:pt>
                <c:pt idx="3988">
                  <c:v>372.58600000000001</c:v>
                </c:pt>
                <c:pt idx="3989">
                  <c:v>372.68200000000002</c:v>
                </c:pt>
                <c:pt idx="3990">
                  <c:v>372.77300000000002</c:v>
                </c:pt>
                <c:pt idx="3991">
                  <c:v>372.86500000000001</c:v>
                </c:pt>
                <c:pt idx="3992">
                  <c:v>372.959</c:v>
                </c:pt>
                <c:pt idx="3993">
                  <c:v>373.05900000000003</c:v>
                </c:pt>
                <c:pt idx="3994">
                  <c:v>373.15100000000001</c:v>
                </c:pt>
                <c:pt idx="3995">
                  <c:v>373.27199999999999</c:v>
                </c:pt>
                <c:pt idx="3996">
                  <c:v>373.36</c:v>
                </c:pt>
                <c:pt idx="3997">
                  <c:v>373.45400000000001</c:v>
                </c:pt>
                <c:pt idx="3998">
                  <c:v>373.55399999999997</c:v>
                </c:pt>
                <c:pt idx="3999">
                  <c:v>373.64299999999997</c:v>
                </c:pt>
                <c:pt idx="4000">
                  <c:v>373.73399999999998</c:v>
                </c:pt>
                <c:pt idx="4001">
                  <c:v>373.81799999999998</c:v>
                </c:pt>
                <c:pt idx="4002">
                  <c:v>373.91</c:v>
                </c:pt>
                <c:pt idx="4003">
                  <c:v>374.00599999999997</c:v>
                </c:pt>
                <c:pt idx="4004">
                  <c:v>374.101</c:v>
                </c:pt>
                <c:pt idx="4005">
                  <c:v>374.19400000000002</c:v>
                </c:pt>
                <c:pt idx="4006">
                  <c:v>374.29</c:v>
                </c:pt>
                <c:pt idx="4007">
                  <c:v>374.38900000000001</c:v>
                </c:pt>
                <c:pt idx="4008">
                  <c:v>374.48</c:v>
                </c:pt>
                <c:pt idx="4009">
                  <c:v>374.57499999999999</c:v>
                </c:pt>
                <c:pt idx="4010">
                  <c:v>374.67200000000003</c:v>
                </c:pt>
                <c:pt idx="4011">
                  <c:v>374.77499999999998</c:v>
                </c:pt>
                <c:pt idx="4012">
                  <c:v>374.87799999999999</c:v>
                </c:pt>
                <c:pt idx="4013">
                  <c:v>374.976</c:v>
                </c:pt>
                <c:pt idx="4014">
                  <c:v>375.06900000000002</c:v>
                </c:pt>
                <c:pt idx="4015">
                  <c:v>375.161</c:v>
                </c:pt>
                <c:pt idx="4016">
                  <c:v>375.25299999999999</c:v>
                </c:pt>
                <c:pt idx="4017">
                  <c:v>375.35</c:v>
                </c:pt>
                <c:pt idx="4018">
                  <c:v>375.447</c:v>
                </c:pt>
                <c:pt idx="4019">
                  <c:v>375.54199999999997</c:v>
                </c:pt>
                <c:pt idx="4020">
                  <c:v>375.64100000000002</c:v>
                </c:pt>
                <c:pt idx="4021">
                  <c:v>375.75900000000001</c:v>
                </c:pt>
                <c:pt idx="4022">
                  <c:v>375.88600000000002</c:v>
                </c:pt>
                <c:pt idx="4023">
                  <c:v>375.983</c:v>
                </c:pt>
                <c:pt idx="4024">
                  <c:v>376.08</c:v>
                </c:pt>
                <c:pt idx="4025">
                  <c:v>376.16899999999998</c:v>
                </c:pt>
                <c:pt idx="4026">
                  <c:v>376.267</c:v>
                </c:pt>
                <c:pt idx="4027">
                  <c:v>376.35599999999999</c:v>
                </c:pt>
                <c:pt idx="4028">
                  <c:v>376.45</c:v>
                </c:pt>
                <c:pt idx="4029">
                  <c:v>376.54599999999999</c:v>
                </c:pt>
                <c:pt idx="4030">
                  <c:v>376.63799999999998</c:v>
                </c:pt>
                <c:pt idx="4031">
                  <c:v>376.738</c:v>
                </c:pt>
                <c:pt idx="4032">
                  <c:v>376.83600000000001</c:v>
                </c:pt>
                <c:pt idx="4033">
                  <c:v>376.93900000000002</c:v>
                </c:pt>
                <c:pt idx="4034">
                  <c:v>377.03500000000003</c:v>
                </c:pt>
                <c:pt idx="4035">
                  <c:v>377.13400000000001</c:v>
                </c:pt>
                <c:pt idx="4036">
                  <c:v>377.23700000000002</c:v>
                </c:pt>
                <c:pt idx="4037">
                  <c:v>377.334</c:v>
                </c:pt>
                <c:pt idx="4038">
                  <c:v>377.43299999999999</c:v>
                </c:pt>
                <c:pt idx="4039">
                  <c:v>377.529</c:v>
                </c:pt>
                <c:pt idx="4040">
                  <c:v>377.625</c:v>
                </c:pt>
                <c:pt idx="4041">
                  <c:v>377.71800000000002</c:v>
                </c:pt>
                <c:pt idx="4042">
                  <c:v>377.81799999999998</c:v>
                </c:pt>
                <c:pt idx="4043">
                  <c:v>377.90899999999999</c:v>
                </c:pt>
                <c:pt idx="4044">
                  <c:v>378.00599999999997</c:v>
                </c:pt>
                <c:pt idx="4045">
                  <c:v>378.09899999999999</c:v>
                </c:pt>
                <c:pt idx="4046">
                  <c:v>378.21600000000001</c:v>
                </c:pt>
                <c:pt idx="4047">
                  <c:v>378.31400000000002</c:v>
                </c:pt>
                <c:pt idx="4048">
                  <c:v>378.40800000000002</c:v>
                </c:pt>
                <c:pt idx="4049">
                  <c:v>378.49599999999998</c:v>
                </c:pt>
                <c:pt idx="4050">
                  <c:v>378.59800000000001</c:v>
                </c:pt>
                <c:pt idx="4051">
                  <c:v>378.69900000000001</c:v>
                </c:pt>
                <c:pt idx="4052">
                  <c:v>378.79700000000003</c:v>
                </c:pt>
                <c:pt idx="4053">
                  <c:v>378.89699999999999</c:v>
                </c:pt>
                <c:pt idx="4054">
                  <c:v>378.988</c:v>
                </c:pt>
                <c:pt idx="4055">
                  <c:v>379.08300000000003</c:v>
                </c:pt>
                <c:pt idx="4056">
                  <c:v>379.17200000000003</c:v>
                </c:pt>
                <c:pt idx="4057">
                  <c:v>379.27699999999999</c:v>
                </c:pt>
                <c:pt idx="4058">
                  <c:v>379.38</c:v>
                </c:pt>
                <c:pt idx="4059">
                  <c:v>379.48399999999998</c:v>
                </c:pt>
                <c:pt idx="4060">
                  <c:v>379.577</c:v>
                </c:pt>
                <c:pt idx="4061">
                  <c:v>379.673</c:v>
                </c:pt>
                <c:pt idx="4062">
                  <c:v>379.77</c:v>
                </c:pt>
                <c:pt idx="4063">
                  <c:v>379.86500000000001</c:v>
                </c:pt>
                <c:pt idx="4064">
                  <c:v>379.96</c:v>
                </c:pt>
                <c:pt idx="4065">
                  <c:v>380.084</c:v>
                </c:pt>
                <c:pt idx="4066">
                  <c:v>380.18099999999998</c:v>
                </c:pt>
                <c:pt idx="4067">
                  <c:v>380.27800000000002</c:v>
                </c:pt>
                <c:pt idx="4068">
                  <c:v>380.37299999999999</c:v>
                </c:pt>
                <c:pt idx="4069">
                  <c:v>380.47300000000001</c:v>
                </c:pt>
                <c:pt idx="4070">
                  <c:v>380.57299999999998</c:v>
                </c:pt>
                <c:pt idx="4071">
                  <c:v>380.66500000000002</c:v>
                </c:pt>
                <c:pt idx="4072">
                  <c:v>380.76400000000001</c:v>
                </c:pt>
                <c:pt idx="4073">
                  <c:v>380.85700000000003</c:v>
                </c:pt>
                <c:pt idx="4074">
                  <c:v>380.95600000000002</c:v>
                </c:pt>
                <c:pt idx="4075">
                  <c:v>381.04500000000002</c:v>
                </c:pt>
                <c:pt idx="4076">
                  <c:v>381.13900000000001</c:v>
                </c:pt>
                <c:pt idx="4077">
                  <c:v>381.238</c:v>
                </c:pt>
                <c:pt idx="4078">
                  <c:v>381.33699999999999</c:v>
                </c:pt>
                <c:pt idx="4079">
                  <c:v>381.43900000000002</c:v>
                </c:pt>
                <c:pt idx="4080">
                  <c:v>381.54899999999998</c:v>
                </c:pt>
                <c:pt idx="4081">
                  <c:v>381.65300000000002</c:v>
                </c:pt>
                <c:pt idx="4082">
                  <c:v>381.75599999999997</c:v>
                </c:pt>
                <c:pt idx="4083">
                  <c:v>381.85199999999998</c:v>
                </c:pt>
                <c:pt idx="4084">
                  <c:v>381.95100000000002</c:v>
                </c:pt>
                <c:pt idx="4085">
                  <c:v>382.04899999999998</c:v>
                </c:pt>
                <c:pt idx="4086">
                  <c:v>382.14299999999997</c:v>
                </c:pt>
                <c:pt idx="4087">
                  <c:v>382.24799999999999</c:v>
                </c:pt>
                <c:pt idx="4088">
                  <c:v>382.34899999999999</c:v>
                </c:pt>
                <c:pt idx="4089">
                  <c:v>382.44200000000001</c:v>
                </c:pt>
                <c:pt idx="4090">
                  <c:v>382.53500000000003</c:v>
                </c:pt>
                <c:pt idx="4091">
                  <c:v>382.63200000000001</c:v>
                </c:pt>
                <c:pt idx="4092">
                  <c:v>382.72899999999998</c:v>
                </c:pt>
                <c:pt idx="4093">
                  <c:v>382.82600000000002</c:v>
                </c:pt>
                <c:pt idx="4094">
                  <c:v>382.91899999999998</c:v>
                </c:pt>
                <c:pt idx="4095">
                  <c:v>383.017</c:v>
                </c:pt>
                <c:pt idx="4096">
                  <c:v>383.11700000000002</c:v>
                </c:pt>
                <c:pt idx="4097">
                  <c:v>383.21100000000001</c:v>
                </c:pt>
                <c:pt idx="4098">
                  <c:v>383.315</c:v>
                </c:pt>
                <c:pt idx="4099">
                  <c:v>383.41399999999999</c:v>
                </c:pt>
                <c:pt idx="4100">
                  <c:v>383.51</c:v>
                </c:pt>
                <c:pt idx="4101">
                  <c:v>383.608</c:v>
                </c:pt>
                <c:pt idx="4102">
                  <c:v>383.70800000000003</c:v>
                </c:pt>
                <c:pt idx="4103">
                  <c:v>383.80500000000001</c:v>
                </c:pt>
                <c:pt idx="4104">
                  <c:v>383.90699999999998</c:v>
                </c:pt>
                <c:pt idx="4105">
                  <c:v>384.00599999999997</c:v>
                </c:pt>
                <c:pt idx="4106">
                  <c:v>384.09300000000002</c:v>
                </c:pt>
                <c:pt idx="4107">
                  <c:v>384.18299999999999</c:v>
                </c:pt>
                <c:pt idx="4108">
                  <c:v>384.27600000000001</c:v>
                </c:pt>
                <c:pt idx="4109">
                  <c:v>384.37200000000001</c:v>
                </c:pt>
                <c:pt idx="4110">
                  <c:v>384.471</c:v>
                </c:pt>
                <c:pt idx="4111">
                  <c:v>384.572</c:v>
                </c:pt>
                <c:pt idx="4112">
                  <c:v>384.66199999999998</c:v>
                </c:pt>
                <c:pt idx="4113">
                  <c:v>384.76299999999998</c:v>
                </c:pt>
                <c:pt idx="4114">
                  <c:v>384.85899999999998</c:v>
                </c:pt>
                <c:pt idx="4115">
                  <c:v>384.96</c:v>
                </c:pt>
                <c:pt idx="4116">
                  <c:v>385.05599999999998</c:v>
                </c:pt>
                <c:pt idx="4117">
                  <c:v>385.14699999999999</c:v>
                </c:pt>
                <c:pt idx="4118">
                  <c:v>385.24400000000003</c:v>
                </c:pt>
                <c:pt idx="4119">
                  <c:v>385.34699999999998</c:v>
                </c:pt>
                <c:pt idx="4120">
                  <c:v>385.44799999999998</c:v>
                </c:pt>
                <c:pt idx="4121">
                  <c:v>385.548</c:v>
                </c:pt>
                <c:pt idx="4122">
                  <c:v>385.65100000000001</c:v>
                </c:pt>
                <c:pt idx="4123">
                  <c:v>385.75099999999998</c:v>
                </c:pt>
                <c:pt idx="4124">
                  <c:v>385.84800000000001</c:v>
                </c:pt>
                <c:pt idx="4125">
                  <c:v>385.94600000000003</c:v>
                </c:pt>
                <c:pt idx="4126">
                  <c:v>386.04199999999997</c:v>
                </c:pt>
                <c:pt idx="4127">
                  <c:v>386.12700000000001</c:v>
                </c:pt>
                <c:pt idx="4128">
                  <c:v>386.221</c:v>
                </c:pt>
                <c:pt idx="4129">
                  <c:v>386.31099999999998</c:v>
                </c:pt>
                <c:pt idx="4130">
                  <c:v>386.40600000000001</c:v>
                </c:pt>
                <c:pt idx="4131">
                  <c:v>386.50799999999998</c:v>
                </c:pt>
                <c:pt idx="4132">
                  <c:v>386.60899999999998</c:v>
                </c:pt>
                <c:pt idx="4133">
                  <c:v>386.70100000000002</c:v>
                </c:pt>
                <c:pt idx="4134">
                  <c:v>386.80599999999998</c:v>
                </c:pt>
                <c:pt idx="4135">
                  <c:v>386.90800000000002</c:v>
                </c:pt>
                <c:pt idx="4136">
                  <c:v>387.00299999999999</c:v>
                </c:pt>
                <c:pt idx="4137">
                  <c:v>387.09100000000001</c:v>
                </c:pt>
                <c:pt idx="4138">
                  <c:v>387.18900000000002</c:v>
                </c:pt>
                <c:pt idx="4139">
                  <c:v>387.28899999999999</c:v>
                </c:pt>
                <c:pt idx="4140">
                  <c:v>387.38299999999998</c:v>
                </c:pt>
                <c:pt idx="4141">
                  <c:v>387.47</c:v>
                </c:pt>
                <c:pt idx="4142">
                  <c:v>387.56299999999999</c:v>
                </c:pt>
                <c:pt idx="4143">
                  <c:v>387.68200000000002</c:v>
                </c:pt>
                <c:pt idx="4144">
                  <c:v>387.786</c:v>
                </c:pt>
                <c:pt idx="4145">
                  <c:v>387.87400000000002</c:v>
                </c:pt>
                <c:pt idx="4146">
                  <c:v>387.96699999999998</c:v>
                </c:pt>
                <c:pt idx="4147">
                  <c:v>388.06299999999999</c:v>
                </c:pt>
                <c:pt idx="4148">
                  <c:v>388.15499999999997</c:v>
                </c:pt>
                <c:pt idx="4149">
                  <c:v>388.24700000000001</c:v>
                </c:pt>
                <c:pt idx="4150">
                  <c:v>388.33800000000002</c:v>
                </c:pt>
                <c:pt idx="4151">
                  <c:v>388.43599999999998</c:v>
                </c:pt>
                <c:pt idx="4152">
                  <c:v>388.53300000000002</c:v>
                </c:pt>
                <c:pt idx="4153">
                  <c:v>388.63099999999997</c:v>
                </c:pt>
                <c:pt idx="4154">
                  <c:v>388.72399999999999</c:v>
                </c:pt>
                <c:pt idx="4155">
                  <c:v>388.81799999999998</c:v>
                </c:pt>
                <c:pt idx="4156">
                  <c:v>388.92099999999999</c:v>
                </c:pt>
                <c:pt idx="4157">
                  <c:v>389.017</c:v>
                </c:pt>
                <c:pt idx="4158">
                  <c:v>389.10899999999998</c:v>
                </c:pt>
                <c:pt idx="4159">
                  <c:v>389.19499999999999</c:v>
                </c:pt>
                <c:pt idx="4160">
                  <c:v>389.29700000000003</c:v>
                </c:pt>
                <c:pt idx="4161">
                  <c:v>389.39400000000001</c:v>
                </c:pt>
                <c:pt idx="4162">
                  <c:v>389.48899999999998</c:v>
                </c:pt>
                <c:pt idx="4163">
                  <c:v>389.58499999999998</c:v>
                </c:pt>
                <c:pt idx="4164">
                  <c:v>389.68599999999998</c:v>
                </c:pt>
                <c:pt idx="4165">
                  <c:v>389.78699999999998</c:v>
                </c:pt>
                <c:pt idx="4166">
                  <c:v>389.87900000000002</c:v>
                </c:pt>
                <c:pt idx="4167">
                  <c:v>389.97800000000001</c:v>
                </c:pt>
                <c:pt idx="4168">
                  <c:v>390.07400000000001</c:v>
                </c:pt>
                <c:pt idx="4169">
                  <c:v>390.16300000000001</c:v>
                </c:pt>
                <c:pt idx="4170">
                  <c:v>390.25</c:v>
                </c:pt>
                <c:pt idx="4171">
                  <c:v>390.34199999999998</c:v>
                </c:pt>
                <c:pt idx="4172">
                  <c:v>390.435</c:v>
                </c:pt>
                <c:pt idx="4173">
                  <c:v>390.541</c:v>
                </c:pt>
                <c:pt idx="4174">
                  <c:v>390.63900000000001</c:v>
                </c:pt>
                <c:pt idx="4175">
                  <c:v>390.73399999999998</c:v>
                </c:pt>
                <c:pt idx="4176">
                  <c:v>390.83</c:v>
                </c:pt>
                <c:pt idx="4177">
                  <c:v>390.928</c:v>
                </c:pt>
                <c:pt idx="4178">
                  <c:v>391.02300000000002</c:v>
                </c:pt>
                <c:pt idx="4179">
                  <c:v>391.108</c:v>
                </c:pt>
                <c:pt idx="4180">
                  <c:v>391.20499999999998</c:v>
                </c:pt>
                <c:pt idx="4181">
                  <c:v>391.303</c:v>
                </c:pt>
                <c:pt idx="4182">
                  <c:v>391.45800000000003</c:v>
                </c:pt>
                <c:pt idx="4183">
                  <c:v>391.55900000000003</c:v>
                </c:pt>
                <c:pt idx="4184">
                  <c:v>391.649</c:v>
                </c:pt>
                <c:pt idx="4185">
                  <c:v>391.74799999999999</c:v>
                </c:pt>
                <c:pt idx="4186">
                  <c:v>391.84699999999998</c:v>
                </c:pt>
                <c:pt idx="4187">
                  <c:v>391.94900000000001</c:v>
                </c:pt>
                <c:pt idx="4188">
                  <c:v>392.04399999999998</c:v>
                </c:pt>
                <c:pt idx="4189">
                  <c:v>392.142</c:v>
                </c:pt>
                <c:pt idx="4190">
                  <c:v>392.26799999999997</c:v>
                </c:pt>
                <c:pt idx="4191">
                  <c:v>392.36</c:v>
                </c:pt>
                <c:pt idx="4192">
                  <c:v>392.46100000000001</c:v>
                </c:pt>
                <c:pt idx="4193">
                  <c:v>392.56299999999999</c:v>
                </c:pt>
                <c:pt idx="4194">
                  <c:v>392.66300000000001</c:v>
                </c:pt>
                <c:pt idx="4195">
                  <c:v>392.76299999999998</c:v>
                </c:pt>
                <c:pt idx="4196">
                  <c:v>392.858</c:v>
                </c:pt>
                <c:pt idx="4197">
                  <c:v>392.95699999999999</c:v>
                </c:pt>
                <c:pt idx="4198">
                  <c:v>393.05</c:v>
                </c:pt>
                <c:pt idx="4199">
                  <c:v>393.14600000000002</c:v>
                </c:pt>
                <c:pt idx="4200">
                  <c:v>393.23599999999999</c:v>
                </c:pt>
                <c:pt idx="4201">
                  <c:v>393.33100000000002</c:v>
                </c:pt>
                <c:pt idx="4202">
                  <c:v>393.42899999999997</c:v>
                </c:pt>
                <c:pt idx="4203">
                  <c:v>393.53</c:v>
                </c:pt>
                <c:pt idx="4204">
                  <c:v>393.63</c:v>
                </c:pt>
                <c:pt idx="4205">
                  <c:v>393.72800000000001</c:v>
                </c:pt>
                <c:pt idx="4206">
                  <c:v>393.82600000000002</c:v>
                </c:pt>
                <c:pt idx="4207">
                  <c:v>393.92500000000001</c:v>
                </c:pt>
                <c:pt idx="4208">
                  <c:v>394.01799999999997</c:v>
                </c:pt>
                <c:pt idx="4209">
                  <c:v>394.11799999999999</c:v>
                </c:pt>
                <c:pt idx="4210">
                  <c:v>394.21600000000001</c:v>
                </c:pt>
                <c:pt idx="4211">
                  <c:v>394.32100000000003</c:v>
                </c:pt>
                <c:pt idx="4212">
                  <c:v>394.41300000000001</c:v>
                </c:pt>
                <c:pt idx="4213">
                  <c:v>394.51799999999997</c:v>
                </c:pt>
                <c:pt idx="4214">
                  <c:v>394.60199999999998</c:v>
                </c:pt>
                <c:pt idx="4215">
                  <c:v>394.70400000000001</c:v>
                </c:pt>
                <c:pt idx="4216">
                  <c:v>394.79300000000001</c:v>
                </c:pt>
                <c:pt idx="4217">
                  <c:v>394.88400000000001</c:v>
                </c:pt>
                <c:pt idx="4218">
                  <c:v>394.98099999999999</c:v>
                </c:pt>
                <c:pt idx="4219">
                  <c:v>395.07799999999997</c:v>
                </c:pt>
                <c:pt idx="4220">
                  <c:v>395.17599999999999</c:v>
                </c:pt>
                <c:pt idx="4221">
                  <c:v>395.27199999999999</c:v>
                </c:pt>
                <c:pt idx="4222">
                  <c:v>395.37099999999998</c:v>
                </c:pt>
                <c:pt idx="4223">
                  <c:v>395.46499999999997</c:v>
                </c:pt>
                <c:pt idx="4224">
                  <c:v>395.565</c:v>
                </c:pt>
                <c:pt idx="4225">
                  <c:v>395.65699999999998</c:v>
                </c:pt>
                <c:pt idx="4226">
                  <c:v>395.75400000000002</c:v>
                </c:pt>
                <c:pt idx="4227">
                  <c:v>395.84899999999999</c:v>
                </c:pt>
                <c:pt idx="4228">
                  <c:v>395.94</c:v>
                </c:pt>
                <c:pt idx="4229">
                  <c:v>396.04</c:v>
                </c:pt>
                <c:pt idx="4230">
                  <c:v>396.13900000000001</c:v>
                </c:pt>
                <c:pt idx="4231">
                  <c:v>396.238</c:v>
                </c:pt>
                <c:pt idx="4232">
                  <c:v>396.33499999999998</c:v>
                </c:pt>
                <c:pt idx="4233">
                  <c:v>396.43700000000001</c:v>
                </c:pt>
                <c:pt idx="4234">
                  <c:v>396.53300000000002</c:v>
                </c:pt>
                <c:pt idx="4235">
                  <c:v>396.63400000000001</c:v>
                </c:pt>
                <c:pt idx="4236">
                  <c:v>396.72899999999998</c:v>
                </c:pt>
                <c:pt idx="4237">
                  <c:v>396.81599999999997</c:v>
                </c:pt>
                <c:pt idx="4238">
                  <c:v>396.923</c:v>
                </c:pt>
                <c:pt idx="4239">
                  <c:v>397.01499999999999</c:v>
                </c:pt>
                <c:pt idx="4240">
                  <c:v>397.11399999999998</c:v>
                </c:pt>
                <c:pt idx="4241">
                  <c:v>397.21300000000002</c:v>
                </c:pt>
                <c:pt idx="4242">
                  <c:v>397.30500000000001</c:v>
                </c:pt>
                <c:pt idx="4243">
                  <c:v>397.40499999999997</c:v>
                </c:pt>
                <c:pt idx="4244">
                  <c:v>397.50299999999999</c:v>
                </c:pt>
                <c:pt idx="4245">
                  <c:v>397.59800000000001</c:v>
                </c:pt>
                <c:pt idx="4246">
                  <c:v>397.69799999999998</c:v>
                </c:pt>
                <c:pt idx="4247">
                  <c:v>397.8</c:v>
                </c:pt>
                <c:pt idx="4248">
                  <c:v>397.89800000000002</c:v>
                </c:pt>
                <c:pt idx="4249">
                  <c:v>397.99200000000002</c:v>
                </c:pt>
                <c:pt idx="4250">
                  <c:v>398.08499999999998</c:v>
                </c:pt>
                <c:pt idx="4251">
                  <c:v>398.18200000000002</c:v>
                </c:pt>
                <c:pt idx="4252">
                  <c:v>398.27800000000002</c:v>
                </c:pt>
                <c:pt idx="4253">
                  <c:v>398.38299999999998</c:v>
                </c:pt>
                <c:pt idx="4254">
                  <c:v>398.48200000000003</c:v>
                </c:pt>
                <c:pt idx="4255">
                  <c:v>398.584</c:v>
                </c:pt>
                <c:pt idx="4256">
                  <c:v>398.68299999999999</c:v>
                </c:pt>
                <c:pt idx="4257">
                  <c:v>398.78</c:v>
                </c:pt>
                <c:pt idx="4258">
                  <c:v>398.87200000000001</c:v>
                </c:pt>
                <c:pt idx="4259">
                  <c:v>398.96899999999999</c:v>
                </c:pt>
                <c:pt idx="4260">
                  <c:v>399.065</c:v>
                </c:pt>
                <c:pt idx="4261">
                  <c:v>399.16199999999998</c:v>
                </c:pt>
                <c:pt idx="4262">
                  <c:v>399.25099999999998</c:v>
                </c:pt>
                <c:pt idx="4263">
                  <c:v>399.36700000000002</c:v>
                </c:pt>
                <c:pt idx="4264">
                  <c:v>399.471</c:v>
                </c:pt>
                <c:pt idx="4265">
                  <c:v>399.56700000000001</c:v>
                </c:pt>
                <c:pt idx="4266">
                  <c:v>399.66899999999998</c:v>
                </c:pt>
                <c:pt idx="4267">
                  <c:v>399.77100000000002</c:v>
                </c:pt>
                <c:pt idx="4268">
                  <c:v>399.87099999999998</c:v>
                </c:pt>
                <c:pt idx="4269">
                  <c:v>399.96899999999999</c:v>
                </c:pt>
                <c:pt idx="4270">
                  <c:v>400.06599999999997</c:v>
                </c:pt>
                <c:pt idx="4271">
                  <c:v>400.15800000000002</c:v>
                </c:pt>
                <c:pt idx="4272">
                  <c:v>400.25400000000002</c:v>
                </c:pt>
                <c:pt idx="4273">
                  <c:v>400.34899999999999</c:v>
                </c:pt>
                <c:pt idx="4274">
                  <c:v>400.452</c:v>
                </c:pt>
                <c:pt idx="4275">
                  <c:v>400.55099999999999</c:v>
                </c:pt>
                <c:pt idx="4276">
                  <c:v>400.64499999999998</c:v>
                </c:pt>
                <c:pt idx="4277">
                  <c:v>400.74299999999999</c:v>
                </c:pt>
                <c:pt idx="4278">
                  <c:v>400.84199999999998</c:v>
                </c:pt>
                <c:pt idx="4279">
                  <c:v>400.93799999999999</c:v>
                </c:pt>
                <c:pt idx="4280">
                  <c:v>401.03699999999998</c:v>
                </c:pt>
                <c:pt idx="4281">
                  <c:v>401.13400000000001</c:v>
                </c:pt>
                <c:pt idx="4282">
                  <c:v>401.23099999999999</c:v>
                </c:pt>
                <c:pt idx="4283">
                  <c:v>401.33199999999999</c:v>
                </c:pt>
                <c:pt idx="4284">
                  <c:v>401.42200000000003</c:v>
                </c:pt>
                <c:pt idx="4285">
                  <c:v>401.517</c:v>
                </c:pt>
                <c:pt idx="4286">
                  <c:v>401.60500000000002</c:v>
                </c:pt>
                <c:pt idx="4287">
                  <c:v>401.70100000000002</c:v>
                </c:pt>
                <c:pt idx="4288">
                  <c:v>401.79899999999998</c:v>
                </c:pt>
                <c:pt idx="4289">
                  <c:v>401.89299999999997</c:v>
                </c:pt>
                <c:pt idx="4290">
                  <c:v>401.98099999999999</c:v>
                </c:pt>
                <c:pt idx="4291">
                  <c:v>402.09899999999999</c:v>
                </c:pt>
                <c:pt idx="4292">
                  <c:v>402.20100000000002</c:v>
                </c:pt>
                <c:pt idx="4293">
                  <c:v>402.29199999999997</c:v>
                </c:pt>
                <c:pt idx="4294">
                  <c:v>402.39299999999997</c:v>
                </c:pt>
                <c:pt idx="4295">
                  <c:v>402.48899999999998</c:v>
                </c:pt>
                <c:pt idx="4296">
                  <c:v>402.577</c:v>
                </c:pt>
                <c:pt idx="4297">
                  <c:v>402.68</c:v>
                </c:pt>
                <c:pt idx="4298">
                  <c:v>402.77300000000002</c:v>
                </c:pt>
                <c:pt idx="4299">
                  <c:v>402.86500000000001</c:v>
                </c:pt>
                <c:pt idx="4300">
                  <c:v>402.959</c:v>
                </c:pt>
                <c:pt idx="4301">
                  <c:v>403.05700000000002</c:v>
                </c:pt>
                <c:pt idx="4302">
                  <c:v>403.14600000000002</c:v>
                </c:pt>
                <c:pt idx="4303">
                  <c:v>403.24299999999999</c:v>
                </c:pt>
                <c:pt idx="4304">
                  <c:v>403.33100000000002</c:v>
                </c:pt>
                <c:pt idx="4305">
                  <c:v>403.43099999999998</c:v>
                </c:pt>
                <c:pt idx="4306">
                  <c:v>403.52499999999998</c:v>
                </c:pt>
                <c:pt idx="4307">
                  <c:v>403.61799999999999</c:v>
                </c:pt>
                <c:pt idx="4308">
                  <c:v>403.71600000000001</c:v>
                </c:pt>
                <c:pt idx="4309">
                  <c:v>403.81099999999998</c:v>
                </c:pt>
                <c:pt idx="4310">
                  <c:v>403.911</c:v>
                </c:pt>
                <c:pt idx="4311">
                  <c:v>403.99700000000001</c:v>
                </c:pt>
                <c:pt idx="4312">
                  <c:v>404.09199999999998</c:v>
                </c:pt>
                <c:pt idx="4313">
                  <c:v>404.18900000000002</c:v>
                </c:pt>
                <c:pt idx="4314">
                  <c:v>404.29399999999998</c:v>
                </c:pt>
                <c:pt idx="4315">
                  <c:v>404.39699999999999</c:v>
                </c:pt>
                <c:pt idx="4316">
                  <c:v>404.49400000000003</c:v>
                </c:pt>
                <c:pt idx="4317">
                  <c:v>404.59300000000002</c:v>
                </c:pt>
                <c:pt idx="4318">
                  <c:v>404.70299999999997</c:v>
                </c:pt>
                <c:pt idx="4319">
                  <c:v>404.79700000000003</c:v>
                </c:pt>
                <c:pt idx="4320">
                  <c:v>404.899</c:v>
                </c:pt>
                <c:pt idx="4321">
                  <c:v>404.99200000000002</c:v>
                </c:pt>
                <c:pt idx="4322">
                  <c:v>405.09</c:v>
                </c:pt>
                <c:pt idx="4323">
                  <c:v>405.17599999999999</c:v>
                </c:pt>
                <c:pt idx="4324">
                  <c:v>405.26600000000002</c:v>
                </c:pt>
                <c:pt idx="4325">
                  <c:v>405.35500000000002</c:v>
                </c:pt>
                <c:pt idx="4326">
                  <c:v>405.45499999999998</c:v>
                </c:pt>
                <c:pt idx="4327">
                  <c:v>405.54399999999998</c:v>
                </c:pt>
                <c:pt idx="4328">
                  <c:v>405.64400000000001</c:v>
                </c:pt>
                <c:pt idx="4329">
                  <c:v>405.74099999999999</c:v>
                </c:pt>
                <c:pt idx="4330">
                  <c:v>405.83699999999999</c:v>
                </c:pt>
                <c:pt idx="4331">
                  <c:v>405.93400000000003</c:v>
                </c:pt>
                <c:pt idx="4332">
                  <c:v>406.03699999999998</c:v>
                </c:pt>
                <c:pt idx="4333">
                  <c:v>406.13400000000001</c:v>
                </c:pt>
                <c:pt idx="4334">
                  <c:v>406.22800000000001</c:v>
                </c:pt>
                <c:pt idx="4335">
                  <c:v>406.31900000000002</c:v>
                </c:pt>
                <c:pt idx="4336">
                  <c:v>406.41399999999999</c:v>
                </c:pt>
                <c:pt idx="4337">
                  <c:v>406.512</c:v>
                </c:pt>
                <c:pt idx="4338">
                  <c:v>406.61099999999999</c:v>
                </c:pt>
                <c:pt idx="4339">
                  <c:v>406.709</c:v>
                </c:pt>
                <c:pt idx="4340">
                  <c:v>406.80900000000003</c:v>
                </c:pt>
                <c:pt idx="4341">
                  <c:v>406.92599999999999</c:v>
                </c:pt>
                <c:pt idx="4342">
                  <c:v>407.02100000000002</c:v>
                </c:pt>
                <c:pt idx="4343">
                  <c:v>407.11900000000003</c:v>
                </c:pt>
                <c:pt idx="4344">
                  <c:v>407.21499999999997</c:v>
                </c:pt>
                <c:pt idx="4345">
                  <c:v>407.31599999999997</c:v>
                </c:pt>
                <c:pt idx="4346">
                  <c:v>407.40800000000002</c:v>
                </c:pt>
                <c:pt idx="4347">
                  <c:v>407.50400000000002</c:v>
                </c:pt>
                <c:pt idx="4348">
                  <c:v>407.60300000000001</c:v>
                </c:pt>
                <c:pt idx="4349">
                  <c:v>407.69600000000003</c:v>
                </c:pt>
                <c:pt idx="4350">
                  <c:v>407.79500000000002</c:v>
                </c:pt>
                <c:pt idx="4351">
                  <c:v>407.892</c:v>
                </c:pt>
                <c:pt idx="4352">
                  <c:v>407.98899999999998</c:v>
                </c:pt>
                <c:pt idx="4353">
                  <c:v>408.08800000000002</c:v>
                </c:pt>
                <c:pt idx="4354">
                  <c:v>408.18599999999998</c:v>
                </c:pt>
                <c:pt idx="4355">
                  <c:v>408.27600000000001</c:v>
                </c:pt>
                <c:pt idx="4356">
                  <c:v>408.37599999999998</c:v>
                </c:pt>
                <c:pt idx="4357">
                  <c:v>408.47699999999998</c:v>
                </c:pt>
                <c:pt idx="4358">
                  <c:v>408.577</c:v>
                </c:pt>
                <c:pt idx="4359">
                  <c:v>408.67599999999999</c:v>
                </c:pt>
                <c:pt idx="4360">
                  <c:v>408.77600000000001</c:v>
                </c:pt>
                <c:pt idx="4361">
                  <c:v>408.86599999999999</c:v>
                </c:pt>
                <c:pt idx="4362">
                  <c:v>408.96499999999997</c:v>
                </c:pt>
                <c:pt idx="4363">
                  <c:v>409.06400000000002</c:v>
                </c:pt>
                <c:pt idx="4364">
                  <c:v>409.16300000000001</c:v>
                </c:pt>
                <c:pt idx="4365">
                  <c:v>409.262</c:v>
                </c:pt>
                <c:pt idx="4366">
                  <c:v>409.36</c:v>
                </c:pt>
                <c:pt idx="4367">
                  <c:v>409.45100000000002</c:v>
                </c:pt>
                <c:pt idx="4368">
                  <c:v>409.54399999999998</c:v>
                </c:pt>
                <c:pt idx="4369">
                  <c:v>409.63900000000001</c:v>
                </c:pt>
                <c:pt idx="4370">
                  <c:v>409.74299999999999</c:v>
                </c:pt>
                <c:pt idx="4371">
                  <c:v>409.84300000000002</c:v>
                </c:pt>
                <c:pt idx="4372">
                  <c:v>409.96100000000001</c:v>
                </c:pt>
                <c:pt idx="4373">
                  <c:v>410.06</c:v>
                </c:pt>
                <c:pt idx="4374">
                  <c:v>410.15</c:v>
                </c:pt>
                <c:pt idx="4375">
                  <c:v>410.24799999999999</c:v>
                </c:pt>
                <c:pt idx="4376">
                  <c:v>410.34500000000003</c:v>
                </c:pt>
                <c:pt idx="4377">
                  <c:v>410.428</c:v>
                </c:pt>
                <c:pt idx="4378">
                  <c:v>410.52800000000002</c:v>
                </c:pt>
                <c:pt idx="4379">
                  <c:v>410.62200000000001</c:v>
                </c:pt>
                <c:pt idx="4380">
                  <c:v>410.72199999999998</c:v>
                </c:pt>
                <c:pt idx="4381">
                  <c:v>410.81700000000001</c:v>
                </c:pt>
                <c:pt idx="4382">
                  <c:v>410.91300000000001</c:v>
                </c:pt>
                <c:pt idx="4383">
                  <c:v>411.01</c:v>
                </c:pt>
                <c:pt idx="4384">
                  <c:v>411.125</c:v>
                </c:pt>
                <c:pt idx="4385">
                  <c:v>411.214</c:v>
                </c:pt>
                <c:pt idx="4386">
                  <c:v>411.31099999999998</c:v>
                </c:pt>
                <c:pt idx="4387">
                  <c:v>411.40699999999998</c:v>
                </c:pt>
                <c:pt idx="4388">
                  <c:v>411.5</c:v>
                </c:pt>
                <c:pt idx="4389">
                  <c:v>411.60399999999998</c:v>
                </c:pt>
                <c:pt idx="4390">
                  <c:v>411.70600000000002</c:v>
                </c:pt>
                <c:pt idx="4391">
                  <c:v>411.80500000000001</c:v>
                </c:pt>
                <c:pt idx="4392">
                  <c:v>411.899</c:v>
                </c:pt>
                <c:pt idx="4393">
                  <c:v>412.00200000000001</c:v>
                </c:pt>
                <c:pt idx="4394">
                  <c:v>412.09300000000002</c:v>
                </c:pt>
                <c:pt idx="4395">
                  <c:v>412.19099999999997</c:v>
                </c:pt>
                <c:pt idx="4396">
                  <c:v>412.28899999999999</c:v>
                </c:pt>
                <c:pt idx="4397">
                  <c:v>412.38299999999998</c:v>
                </c:pt>
                <c:pt idx="4398">
                  <c:v>412.471</c:v>
                </c:pt>
                <c:pt idx="4399">
                  <c:v>412.56299999999999</c:v>
                </c:pt>
                <c:pt idx="4400">
                  <c:v>412.66199999999998</c:v>
                </c:pt>
                <c:pt idx="4401">
                  <c:v>412.75799999999998</c:v>
                </c:pt>
                <c:pt idx="4402">
                  <c:v>412.85500000000002</c:v>
                </c:pt>
                <c:pt idx="4403">
                  <c:v>412.94900000000001</c:v>
                </c:pt>
                <c:pt idx="4404">
                  <c:v>413.05700000000002</c:v>
                </c:pt>
                <c:pt idx="4405">
                  <c:v>413.173</c:v>
                </c:pt>
                <c:pt idx="4406">
                  <c:v>413.26900000000001</c:v>
                </c:pt>
                <c:pt idx="4407">
                  <c:v>413.358</c:v>
                </c:pt>
                <c:pt idx="4408">
                  <c:v>413.45699999999999</c:v>
                </c:pt>
                <c:pt idx="4409">
                  <c:v>413.55099999999999</c:v>
                </c:pt>
                <c:pt idx="4410">
                  <c:v>413.642</c:v>
                </c:pt>
                <c:pt idx="4411">
                  <c:v>413.74099999999999</c:v>
                </c:pt>
                <c:pt idx="4412">
                  <c:v>413.83199999999999</c:v>
                </c:pt>
                <c:pt idx="4413">
                  <c:v>413.93200000000002</c:v>
                </c:pt>
                <c:pt idx="4414">
                  <c:v>414.029</c:v>
                </c:pt>
                <c:pt idx="4415">
                  <c:v>414.12599999999998</c:v>
                </c:pt>
                <c:pt idx="4416">
                  <c:v>414.221</c:v>
                </c:pt>
                <c:pt idx="4417">
                  <c:v>414.31900000000002</c:v>
                </c:pt>
                <c:pt idx="4418">
                  <c:v>414.41399999999999</c:v>
                </c:pt>
                <c:pt idx="4419">
                  <c:v>414.51900000000001</c:v>
                </c:pt>
                <c:pt idx="4420">
                  <c:v>414.61500000000001</c:v>
                </c:pt>
                <c:pt idx="4421">
                  <c:v>414.71499999999997</c:v>
                </c:pt>
                <c:pt idx="4422">
                  <c:v>414.80900000000003</c:v>
                </c:pt>
                <c:pt idx="4423">
                  <c:v>414.90300000000002</c:v>
                </c:pt>
                <c:pt idx="4424">
                  <c:v>414.99799999999999</c:v>
                </c:pt>
                <c:pt idx="4425">
                  <c:v>415.096</c:v>
                </c:pt>
                <c:pt idx="4426">
                  <c:v>415.197</c:v>
                </c:pt>
                <c:pt idx="4427">
                  <c:v>415.28399999999999</c:v>
                </c:pt>
                <c:pt idx="4428">
                  <c:v>415.37700000000001</c:v>
                </c:pt>
                <c:pt idx="4429">
                  <c:v>415.46800000000002</c:v>
                </c:pt>
                <c:pt idx="4430">
                  <c:v>415.56700000000001</c:v>
                </c:pt>
                <c:pt idx="4431">
                  <c:v>415.66199999999998</c:v>
                </c:pt>
                <c:pt idx="4432">
                  <c:v>415.75900000000001</c:v>
                </c:pt>
                <c:pt idx="4433">
                  <c:v>415.85599999999999</c:v>
                </c:pt>
                <c:pt idx="4434">
                  <c:v>415.95800000000003</c:v>
                </c:pt>
                <c:pt idx="4435">
                  <c:v>416.06</c:v>
                </c:pt>
                <c:pt idx="4436">
                  <c:v>416.18</c:v>
                </c:pt>
                <c:pt idx="4437">
                  <c:v>416.27600000000001</c:v>
                </c:pt>
                <c:pt idx="4438">
                  <c:v>416.36900000000003</c:v>
                </c:pt>
                <c:pt idx="4439">
                  <c:v>416.46499999999997</c:v>
                </c:pt>
                <c:pt idx="4440">
                  <c:v>416.56700000000001</c:v>
                </c:pt>
                <c:pt idx="4441">
                  <c:v>416.65699999999998</c:v>
                </c:pt>
                <c:pt idx="4442">
                  <c:v>416.76</c:v>
                </c:pt>
                <c:pt idx="4443">
                  <c:v>416.84899999999999</c:v>
                </c:pt>
                <c:pt idx="4444">
                  <c:v>416.94799999999998</c:v>
                </c:pt>
                <c:pt idx="4445">
                  <c:v>417.03699999999998</c:v>
                </c:pt>
                <c:pt idx="4446">
                  <c:v>417.12700000000001</c:v>
                </c:pt>
                <c:pt idx="4447">
                  <c:v>417.21699999999998</c:v>
                </c:pt>
                <c:pt idx="4448">
                  <c:v>417.30399999999997</c:v>
                </c:pt>
                <c:pt idx="4449">
                  <c:v>417.40100000000001</c:v>
                </c:pt>
                <c:pt idx="4450">
                  <c:v>417.50200000000001</c:v>
                </c:pt>
                <c:pt idx="4451">
                  <c:v>417.59699999999998</c:v>
                </c:pt>
                <c:pt idx="4452">
                  <c:v>417.69799999999998</c:v>
                </c:pt>
                <c:pt idx="4453">
                  <c:v>417.79</c:v>
                </c:pt>
                <c:pt idx="4454">
                  <c:v>417.88799999999998</c:v>
                </c:pt>
                <c:pt idx="4455">
                  <c:v>417.97899999999998</c:v>
                </c:pt>
                <c:pt idx="4456">
                  <c:v>418.08300000000003</c:v>
                </c:pt>
                <c:pt idx="4457">
                  <c:v>418.18400000000003</c:v>
                </c:pt>
                <c:pt idx="4458">
                  <c:v>418.286</c:v>
                </c:pt>
                <c:pt idx="4459">
                  <c:v>418.38499999999999</c:v>
                </c:pt>
                <c:pt idx="4460">
                  <c:v>418.47800000000001</c:v>
                </c:pt>
                <c:pt idx="4461">
                  <c:v>418.57799999999997</c:v>
                </c:pt>
                <c:pt idx="4462">
                  <c:v>418.68</c:v>
                </c:pt>
                <c:pt idx="4463">
                  <c:v>418.786</c:v>
                </c:pt>
                <c:pt idx="4464">
                  <c:v>418.887</c:v>
                </c:pt>
                <c:pt idx="4465">
                  <c:v>418.98099999999999</c:v>
                </c:pt>
                <c:pt idx="4466">
                  <c:v>419.084</c:v>
                </c:pt>
                <c:pt idx="4467">
                  <c:v>419.17899999999997</c:v>
                </c:pt>
                <c:pt idx="4468">
                  <c:v>419.28</c:v>
                </c:pt>
                <c:pt idx="4469">
                  <c:v>419.37599999999998</c:v>
                </c:pt>
                <c:pt idx="4470">
                  <c:v>419.47300000000001</c:v>
                </c:pt>
                <c:pt idx="4471">
                  <c:v>419.59199999999998</c:v>
                </c:pt>
                <c:pt idx="4472">
                  <c:v>419.69299999999998</c:v>
                </c:pt>
                <c:pt idx="4473">
                  <c:v>419.79399999999998</c:v>
                </c:pt>
                <c:pt idx="4474">
                  <c:v>419.89400000000001</c:v>
                </c:pt>
                <c:pt idx="4475">
                  <c:v>419.98700000000002</c:v>
                </c:pt>
                <c:pt idx="4476">
                  <c:v>420.08699999999999</c:v>
                </c:pt>
                <c:pt idx="4477">
                  <c:v>420.185</c:v>
                </c:pt>
                <c:pt idx="4478">
                  <c:v>420.291</c:v>
                </c:pt>
                <c:pt idx="4479">
                  <c:v>420.38299999999998</c:v>
                </c:pt>
                <c:pt idx="4480">
                  <c:v>420.483</c:v>
                </c:pt>
                <c:pt idx="4481">
                  <c:v>420.57900000000001</c:v>
                </c:pt>
                <c:pt idx="4482">
                  <c:v>420.678</c:v>
                </c:pt>
                <c:pt idx="4483">
                  <c:v>420.77199999999999</c:v>
                </c:pt>
                <c:pt idx="4484">
                  <c:v>420.86900000000003</c:v>
                </c:pt>
                <c:pt idx="4485">
                  <c:v>420.96499999999997</c:v>
                </c:pt>
                <c:pt idx="4486">
                  <c:v>421.06099999999998</c:v>
                </c:pt>
                <c:pt idx="4487">
                  <c:v>421.15800000000002</c:v>
                </c:pt>
                <c:pt idx="4488">
                  <c:v>421.255</c:v>
                </c:pt>
                <c:pt idx="4489">
                  <c:v>421.351</c:v>
                </c:pt>
                <c:pt idx="4490">
                  <c:v>421.45</c:v>
                </c:pt>
                <c:pt idx="4491">
                  <c:v>421.601</c:v>
                </c:pt>
                <c:pt idx="4492">
                  <c:v>421.7</c:v>
                </c:pt>
                <c:pt idx="4493">
                  <c:v>421.79500000000002</c:v>
                </c:pt>
                <c:pt idx="4494">
                  <c:v>421.89299999999997</c:v>
                </c:pt>
                <c:pt idx="4495">
                  <c:v>421.98700000000002</c:v>
                </c:pt>
                <c:pt idx="4496">
                  <c:v>422.08499999999998</c:v>
                </c:pt>
                <c:pt idx="4497">
                  <c:v>422.178</c:v>
                </c:pt>
                <c:pt idx="4498">
                  <c:v>422.279</c:v>
                </c:pt>
                <c:pt idx="4499">
                  <c:v>422.37400000000002</c:v>
                </c:pt>
                <c:pt idx="4500">
                  <c:v>422.46699999999998</c:v>
                </c:pt>
                <c:pt idx="4501">
                  <c:v>422.56200000000001</c:v>
                </c:pt>
                <c:pt idx="4502">
                  <c:v>422.654</c:v>
                </c:pt>
                <c:pt idx="4503">
                  <c:v>422.75099999999998</c:v>
                </c:pt>
                <c:pt idx="4504">
                  <c:v>422.84800000000001</c:v>
                </c:pt>
                <c:pt idx="4505">
                  <c:v>422.94400000000002</c:v>
                </c:pt>
                <c:pt idx="4506">
                  <c:v>423.04300000000001</c:v>
                </c:pt>
                <c:pt idx="4507">
                  <c:v>423.14100000000002</c:v>
                </c:pt>
                <c:pt idx="4508">
                  <c:v>423.24</c:v>
                </c:pt>
                <c:pt idx="4509">
                  <c:v>423.33499999999998</c:v>
                </c:pt>
                <c:pt idx="4510">
                  <c:v>423.435</c:v>
                </c:pt>
                <c:pt idx="4511">
                  <c:v>423.53399999999999</c:v>
                </c:pt>
                <c:pt idx="4512">
                  <c:v>423.62900000000002</c:v>
                </c:pt>
                <c:pt idx="4513">
                  <c:v>423.72699999999998</c:v>
                </c:pt>
                <c:pt idx="4514">
                  <c:v>423.82</c:v>
                </c:pt>
                <c:pt idx="4515">
                  <c:v>423.91699999999997</c:v>
                </c:pt>
                <c:pt idx="4516">
                  <c:v>424.01299999999998</c:v>
                </c:pt>
                <c:pt idx="4517">
                  <c:v>424.11</c:v>
                </c:pt>
                <c:pt idx="4518">
                  <c:v>424.21</c:v>
                </c:pt>
                <c:pt idx="4519">
                  <c:v>424.30700000000002</c:v>
                </c:pt>
                <c:pt idx="4520">
                  <c:v>424.40100000000001</c:v>
                </c:pt>
                <c:pt idx="4521">
                  <c:v>424.50299999999999</c:v>
                </c:pt>
                <c:pt idx="4522">
                  <c:v>424.59800000000001</c:v>
                </c:pt>
                <c:pt idx="4523">
                  <c:v>424.68599999999998</c:v>
                </c:pt>
                <c:pt idx="4524">
                  <c:v>424.791</c:v>
                </c:pt>
                <c:pt idx="4525">
                  <c:v>424.88600000000002</c:v>
                </c:pt>
                <c:pt idx="4526">
                  <c:v>424.98200000000003</c:v>
                </c:pt>
                <c:pt idx="4527">
                  <c:v>425.08100000000002</c:v>
                </c:pt>
                <c:pt idx="4528">
                  <c:v>425.17500000000001</c:v>
                </c:pt>
                <c:pt idx="4529">
                  <c:v>425.274</c:v>
                </c:pt>
                <c:pt idx="4530">
                  <c:v>425.37299999999999</c:v>
                </c:pt>
                <c:pt idx="4531">
                  <c:v>425.46100000000001</c:v>
                </c:pt>
                <c:pt idx="4532">
                  <c:v>425.55500000000001</c:v>
                </c:pt>
                <c:pt idx="4533">
                  <c:v>425.65499999999997</c:v>
                </c:pt>
                <c:pt idx="4534">
                  <c:v>425.75200000000001</c:v>
                </c:pt>
                <c:pt idx="4535">
                  <c:v>425.84800000000001</c:v>
                </c:pt>
                <c:pt idx="4536">
                  <c:v>425.94400000000002</c:v>
                </c:pt>
                <c:pt idx="4537">
                  <c:v>426.04599999999999</c:v>
                </c:pt>
                <c:pt idx="4538">
                  <c:v>426.14499999999998</c:v>
                </c:pt>
                <c:pt idx="4539">
                  <c:v>426.24299999999999</c:v>
                </c:pt>
                <c:pt idx="4540">
                  <c:v>426.334</c:v>
                </c:pt>
                <c:pt idx="4541">
                  <c:v>426.423</c:v>
                </c:pt>
                <c:pt idx="4542">
                  <c:v>426.52</c:v>
                </c:pt>
                <c:pt idx="4543">
                  <c:v>426.60700000000003</c:v>
                </c:pt>
                <c:pt idx="4544">
                  <c:v>426.70100000000002</c:v>
                </c:pt>
                <c:pt idx="4545">
                  <c:v>426.79700000000003</c:v>
                </c:pt>
                <c:pt idx="4546">
                  <c:v>426.89100000000002</c:v>
                </c:pt>
                <c:pt idx="4547">
                  <c:v>426.99400000000003</c:v>
                </c:pt>
                <c:pt idx="4548">
                  <c:v>427.09100000000001</c:v>
                </c:pt>
                <c:pt idx="4549">
                  <c:v>427.19200000000001</c:v>
                </c:pt>
                <c:pt idx="4550">
                  <c:v>427.28699999999998</c:v>
                </c:pt>
                <c:pt idx="4551">
                  <c:v>427.38</c:v>
                </c:pt>
                <c:pt idx="4552">
                  <c:v>427.48099999999999</c:v>
                </c:pt>
                <c:pt idx="4553">
                  <c:v>427.58100000000002</c:v>
                </c:pt>
                <c:pt idx="4554">
                  <c:v>427.678</c:v>
                </c:pt>
                <c:pt idx="4555">
                  <c:v>427.77</c:v>
                </c:pt>
                <c:pt idx="4556">
                  <c:v>427.86099999999999</c:v>
                </c:pt>
                <c:pt idx="4557">
                  <c:v>427.95699999999999</c:v>
                </c:pt>
                <c:pt idx="4558">
                  <c:v>428.05200000000002</c:v>
                </c:pt>
                <c:pt idx="4559">
                  <c:v>428.14600000000002</c:v>
                </c:pt>
                <c:pt idx="4560">
                  <c:v>428.238</c:v>
                </c:pt>
                <c:pt idx="4561">
                  <c:v>428.33100000000002</c:v>
                </c:pt>
                <c:pt idx="4562">
                  <c:v>428.423</c:v>
                </c:pt>
                <c:pt idx="4563">
                  <c:v>428.51299999999998</c:v>
                </c:pt>
                <c:pt idx="4564">
                  <c:v>428.60899999999998</c:v>
                </c:pt>
                <c:pt idx="4565">
                  <c:v>428.702</c:v>
                </c:pt>
                <c:pt idx="4566">
                  <c:v>428.79899999999998</c:v>
                </c:pt>
                <c:pt idx="4567">
                  <c:v>428.9</c:v>
                </c:pt>
                <c:pt idx="4568">
                  <c:v>428.99400000000003</c:v>
                </c:pt>
                <c:pt idx="4569">
                  <c:v>429.084</c:v>
                </c:pt>
                <c:pt idx="4570">
                  <c:v>429.18099999999998</c:v>
                </c:pt>
                <c:pt idx="4571">
                  <c:v>429.27199999999999</c:v>
                </c:pt>
                <c:pt idx="4572">
                  <c:v>429.36200000000002</c:v>
                </c:pt>
                <c:pt idx="4573">
                  <c:v>429.45699999999999</c:v>
                </c:pt>
                <c:pt idx="4574">
                  <c:v>429.55399999999997</c:v>
                </c:pt>
                <c:pt idx="4575">
                  <c:v>429.65600000000001</c:v>
                </c:pt>
                <c:pt idx="4576">
                  <c:v>429.75599999999997</c:v>
                </c:pt>
                <c:pt idx="4577">
                  <c:v>429.84800000000001</c:v>
                </c:pt>
                <c:pt idx="4578">
                  <c:v>429.947</c:v>
                </c:pt>
                <c:pt idx="4579">
                  <c:v>430.05399999999997</c:v>
                </c:pt>
                <c:pt idx="4580">
                  <c:v>430.14600000000002</c:v>
                </c:pt>
                <c:pt idx="4581">
                  <c:v>430.24</c:v>
                </c:pt>
                <c:pt idx="4582">
                  <c:v>430.33300000000003</c:v>
                </c:pt>
                <c:pt idx="4583">
                  <c:v>430.45400000000001</c:v>
                </c:pt>
                <c:pt idx="4584">
                  <c:v>430.577</c:v>
                </c:pt>
                <c:pt idx="4585">
                  <c:v>430.67500000000001</c:v>
                </c:pt>
                <c:pt idx="4586">
                  <c:v>430.76900000000001</c:v>
                </c:pt>
                <c:pt idx="4587">
                  <c:v>430.87200000000001</c:v>
                </c:pt>
                <c:pt idx="4588">
                  <c:v>430.97199999999998</c:v>
                </c:pt>
                <c:pt idx="4589">
                  <c:v>431.06700000000001</c:v>
                </c:pt>
                <c:pt idx="4590">
                  <c:v>431.16300000000001</c:v>
                </c:pt>
                <c:pt idx="4591">
                  <c:v>431.25400000000002</c:v>
                </c:pt>
                <c:pt idx="4592">
                  <c:v>431.34899999999999</c:v>
                </c:pt>
                <c:pt idx="4593">
                  <c:v>431.44400000000002</c:v>
                </c:pt>
                <c:pt idx="4594">
                  <c:v>431.53699999999998</c:v>
                </c:pt>
                <c:pt idx="4595">
                  <c:v>431.63600000000002</c:v>
                </c:pt>
                <c:pt idx="4596">
                  <c:v>431.73700000000002</c:v>
                </c:pt>
                <c:pt idx="4597">
                  <c:v>431.83199999999999</c:v>
                </c:pt>
                <c:pt idx="4598">
                  <c:v>431.93099999999998</c:v>
                </c:pt>
                <c:pt idx="4599">
                  <c:v>432.02199999999999</c:v>
                </c:pt>
                <c:pt idx="4600">
                  <c:v>432.125</c:v>
                </c:pt>
                <c:pt idx="4601">
                  <c:v>432.22699999999998</c:v>
                </c:pt>
                <c:pt idx="4602">
                  <c:v>432.322</c:v>
                </c:pt>
                <c:pt idx="4603">
                  <c:v>432.41699999999997</c:v>
                </c:pt>
                <c:pt idx="4604">
                  <c:v>432.51299999999998</c:v>
                </c:pt>
                <c:pt idx="4605">
                  <c:v>432.60399999999998</c:v>
                </c:pt>
                <c:pt idx="4606">
                  <c:v>432.71</c:v>
                </c:pt>
                <c:pt idx="4607">
                  <c:v>432.80700000000002</c:v>
                </c:pt>
                <c:pt idx="4608">
                  <c:v>432.90899999999999</c:v>
                </c:pt>
                <c:pt idx="4609">
                  <c:v>433.012</c:v>
                </c:pt>
                <c:pt idx="4610">
                  <c:v>433.11200000000002</c:v>
                </c:pt>
                <c:pt idx="4611">
                  <c:v>433.21100000000001</c:v>
                </c:pt>
                <c:pt idx="4612">
                  <c:v>433.30500000000001</c:v>
                </c:pt>
                <c:pt idx="4613">
                  <c:v>433.404</c:v>
                </c:pt>
                <c:pt idx="4614">
                  <c:v>433.50799999999998</c:v>
                </c:pt>
                <c:pt idx="4615">
                  <c:v>433.613</c:v>
                </c:pt>
                <c:pt idx="4616">
                  <c:v>433.71100000000001</c:v>
                </c:pt>
                <c:pt idx="4617">
                  <c:v>433.80900000000003</c:v>
                </c:pt>
                <c:pt idx="4618">
                  <c:v>433.91199999999998</c:v>
                </c:pt>
                <c:pt idx="4619">
                  <c:v>434.00400000000002</c:v>
                </c:pt>
                <c:pt idx="4620">
                  <c:v>434.125</c:v>
                </c:pt>
                <c:pt idx="4621">
                  <c:v>434.22</c:v>
                </c:pt>
                <c:pt idx="4622">
                  <c:v>434.31900000000002</c:v>
                </c:pt>
                <c:pt idx="4623">
                  <c:v>434.41699999999997</c:v>
                </c:pt>
                <c:pt idx="4624">
                  <c:v>434.51299999999998</c:v>
                </c:pt>
                <c:pt idx="4625">
                  <c:v>434.61500000000001</c:v>
                </c:pt>
                <c:pt idx="4626">
                  <c:v>434.71100000000001</c:v>
                </c:pt>
                <c:pt idx="4627">
                  <c:v>434.82499999999999</c:v>
                </c:pt>
                <c:pt idx="4628">
                  <c:v>434.92</c:v>
                </c:pt>
                <c:pt idx="4629">
                  <c:v>435.03399999999999</c:v>
                </c:pt>
                <c:pt idx="4630">
                  <c:v>435.13299999999998</c:v>
                </c:pt>
                <c:pt idx="4631">
                  <c:v>435.22800000000001</c:v>
                </c:pt>
                <c:pt idx="4632">
                  <c:v>435.32100000000003</c:v>
                </c:pt>
                <c:pt idx="4633">
                  <c:v>435.41500000000002</c:v>
                </c:pt>
                <c:pt idx="4634">
                  <c:v>435.51799999999997</c:v>
                </c:pt>
                <c:pt idx="4635">
                  <c:v>435.613</c:v>
                </c:pt>
                <c:pt idx="4636">
                  <c:v>435.73500000000001</c:v>
                </c:pt>
                <c:pt idx="4637">
                  <c:v>435.82799999999997</c:v>
                </c:pt>
                <c:pt idx="4638">
                  <c:v>435.923</c:v>
                </c:pt>
                <c:pt idx="4639">
                  <c:v>436.01400000000001</c:v>
                </c:pt>
                <c:pt idx="4640">
                  <c:v>436.11399999999998</c:v>
                </c:pt>
                <c:pt idx="4641">
                  <c:v>436.21199999999999</c:v>
                </c:pt>
                <c:pt idx="4642">
                  <c:v>436.31</c:v>
                </c:pt>
                <c:pt idx="4643">
                  <c:v>436.39699999999999</c:v>
                </c:pt>
                <c:pt idx="4644">
                  <c:v>436.49400000000003</c:v>
                </c:pt>
                <c:pt idx="4645">
                  <c:v>436.589</c:v>
                </c:pt>
                <c:pt idx="4646">
                  <c:v>436.68700000000001</c:v>
                </c:pt>
                <c:pt idx="4647">
                  <c:v>436.78300000000002</c:v>
                </c:pt>
                <c:pt idx="4648">
                  <c:v>436.87799999999999</c:v>
                </c:pt>
                <c:pt idx="4649">
                  <c:v>436.97699999999998</c:v>
                </c:pt>
                <c:pt idx="4650">
                  <c:v>437.06700000000001</c:v>
                </c:pt>
                <c:pt idx="4651">
                  <c:v>437.161</c:v>
                </c:pt>
                <c:pt idx="4652">
                  <c:v>437.26</c:v>
                </c:pt>
                <c:pt idx="4653">
                  <c:v>437.38200000000001</c:v>
                </c:pt>
                <c:pt idx="4654">
                  <c:v>437.50299999999999</c:v>
                </c:pt>
                <c:pt idx="4655">
                  <c:v>437.61799999999999</c:v>
                </c:pt>
                <c:pt idx="4656">
                  <c:v>437.714</c:v>
                </c:pt>
                <c:pt idx="4657">
                  <c:v>437.81200000000001</c:v>
                </c:pt>
                <c:pt idx="4658">
                  <c:v>437.91399999999999</c:v>
                </c:pt>
                <c:pt idx="4659">
                  <c:v>438.01400000000001</c:v>
                </c:pt>
                <c:pt idx="4660">
                  <c:v>438.11399999999998</c:v>
                </c:pt>
                <c:pt idx="4661">
                  <c:v>438.20699999999999</c:v>
                </c:pt>
                <c:pt idx="4662">
                  <c:v>438.30399999999997</c:v>
                </c:pt>
                <c:pt idx="4663">
                  <c:v>438.40199999999999</c:v>
                </c:pt>
                <c:pt idx="4664">
                  <c:v>438.49400000000003</c:v>
                </c:pt>
                <c:pt idx="4665">
                  <c:v>438.584</c:v>
                </c:pt>
                <c:pt idx="4666">
                  <c:v>438.68</c:v>
                </c:pt>
                <c:pt idx="4667">
                  <c:v>438.779</c:v>
                </c:pt>
                <c:pt idx="4668">
                  <c:v>438.87</c:v>
                </c:pt>
                <c:pt idx="4669">
                  <c:v>438.95699999999999</c:v>
                </c:pt>
                <c:pt idx="4670">
                  <c:v>439.05599999999998</c:v>
                </c:pt>
                <c:pt idx="4671">
                  <c:v>439.15899999999999</c:v>
                </c:pt>
                <c:pt idx="4672">
                  <c:v>439.255</c:v>
                </c:pt>
                <c:pt idx="4673">
                  <c:v>439.34800000000001</c:v>
                </c:pt>
                <c:pt idx="4674">
                  <c:v>439.44</c:v>
                </c:pt>
                <c:pt idx="4675">
                  <c:v>439.53800000000001</c:v>
                </c:pt>
                <c:pt idx="4676">
                  <c:v>439.637</c:v>
                </c:pt>
                <c:pt idx="4677">
                  <c:v>439.73200000000003</c:v>
                </c:pt>
                <c:pt idx="4678">
                  <c:v>439.83199999999999</c:v>
                </c:pt>
                <c:pt idx="4679">
                  <c:v>439.928</c:v>
                </c:pt>
                <c:pt idx="4680">
                  <c:v>440.03100000000001</c:v>
                </c:pt>
                <c:pt idx="4681">
                  <c:v>440.12700000000001</c:v>
                </c:pt>
                <c:pt idx="4682">
                  <c:v>440.226</c:v>
                </c:pt>
                <c:pt idx="4683">
                  <c:v>440.32299999999998</c:v>
                </c:pt>
                <c:pt idx="4684">
                  <c:v>440.44400000000002</c:v>
                </c:pt>
                <c:pt idx="4685">
                  <c:v>440.55399999999997</c:v>
                </c:pt>
                <c:pt idx="4686">
                  <c:v>440.65100000000001</c:v>
                </c:pt>
                <c:pt idx="4687">
                  <c:v>440.745</c:v>
                </c:pt>
                <c:pt idx="4688">
                  <c:v>440.84100000000001</c:v>
                </c:pt>
                <c:pt idx="4689">
                  <c:v>440.94200000000001</c:v>
                </c:pt>
                <c:pt idx="4690">
                  <c:v>441.036</c:v>
                </c:pt>
                <c:pt idx="4691">
                  <c:v>441.13499999999999</c:v>
                </c:pt>
                <c:pt idx="4692">
                  <c:v>441.23700000000002</c:v>
                </c:pt>
                <c:pt idx="4693">
                  <c:v>441.32400000000001</c:v>
                </c:pt>
                <c:pt idx="4694">
                  <c:v>441.42200000000003</c:v>
                </c:pt>
                <c:pt idx="4695">
                  <c:v>441.51499999999999</c:v>
                </c:pt>
                <c:pt idx="4696">
                  <c:v>441.60700000000003</c:v>
                </c:pt>
                <c:pt idx="4697">
                  <c:v>441.70800000000003</c:v>
                </c:pt>
                <c:pt idx="4698">
                  <c:v>441.80799999999999</c:v>
                </c:pt>
                <c:pt idx="4699">
                  <c:v>441.899</c:v>
                </c:pt>
                <c:pt idx="4700">
                  <c:v>441.988</c:v>
                </c:pt>
                <c:pt idx="4701">
                  <c:v>442.084</c:v>
                </c:pt>
                <c:pt idx="4702">
                  <c:v>442.17700000000002</c:v>
                </c:pt>
                <c:pt idx="4703">
                  <c:v>442.27499999999998</c:v>
                </c:pt>
                <c:pt idx="4704">
                  <c:v>442.37</c:v>
                </c:pt>
                <c:pt idx="4705">
                  <c:v>442.46699999999998</c:v>
                </c:pt>
                <c:pt idx="4706">
                  <c:v>442.56400000000002</c:v>
                </c:pt>
                <c:pt idx="4707">
                  <c:v>442.65499999999997</c:v>
                </c:pt>
                <c:pt idx="4708">
                  <c:v>442.74900000000002</c:v>
                </c:pt>
                <c:pt idx="4709">
                  <c:v>442.839</c:v>
                </c:pt>
                <c:pt idx="4710">
                  <c:v>442.93</c:v>
                </c:pt>
                <c:pt idx="4711">
                  <c:v>443.02300000000002</c:v>
                </c:pt>
                <c:pt idx="4712">
                  <c:v>443.11799999999999</c:v>
                </c:pt>
                <c:pt idx="4713">
                  <c:v>443.21199999999999</c:v>
                </c:pt>
                <c:pt idx="4714">
                  <c:v>443.30500000000001</c:v>
                </c:pt>
                <c:pt idx="4715">
                  <c:v>443.39699999999999</c:v>
                </c:pt>
                <c:pt idx="4716">
                  <c:v>443.49200000000002</c:v>
                </c:pt>
                <c:pt idx="4717">
                  <c:v>443.59199999999998</c:v>
                </c:pt>
                <c:pt idx="4718">
                  <c:v>443.702</c:v>
                </c:pt>
                <c:pt idx="4719">
                  <c:v>443.80099999999999</c:v>
                </c:pt>
                <c:pt idx="4720">
                  <c:v>443.9</c:v>
                </c:pt>
                <c:pt idx="4721">
                  <c:v>443.99799999999999</c:v>
                </c:pt>
                <c:pt idx="4722">
                  <c:v>444.09399999999999</c:v>
                </c:pt>
                <c:pt idx="4723">
                  <c:v>444.2</c:v>
                </c:pt>
                <c:pt idx="4724">
                  <c:v>444.29500000000002</c:v>
                </c:pt>
                <c:pt idx="4725">
                  <c:v>444.387</c:v>
                </c:pt>
                <c:pt idx="4726">
                  <c:v>444.48399999999998</c:v>
                </c:pt>
                <c:pt idx="4727">
                  <c:v>444.59399999999999</c:v>
                </c:pt>
                <c:pt idx="4728">
                  <c:v>444.69499999999999</c:v>
                </c:pt>
                <c:pt idx="4729">
                  <c:v>444.79399999999998</c:v>
                </c:pt>
                <c:pt idx="4730">
                  <c:v>444.89699999999999</c:v>
                </c:pt>
                <c:pt idx="4731">
                  <c:v>444.99400000000003</c:v>
                </c:pt>
                <c:pt idx="4732">
                  <c:v>445.09699999999998</c:v>
                </c:pt>
                <c:pt idx="4733">
                  <c:v>445.197</c:v>
                </c:pt>
                <c:pt idx="4734">
                  <c:v>445.29700000000003</c:v>
                </c:pt>
                <c:pt idx="4735">
                  <c:v>445.38499999999999</c:v>
                </c:pt>
                <c:pt idx="4736">
                  <c:v>445.47899999999998</c:v>
                </c:pt>
                <c:pt idx="4737">
                  <c:v>445.57600000000002</c:v>
                </c:pt>
                <c:pt idx="4738">
                  <c:v>445.67</c:v>
                </c:pt>
                <c:pt idx="4739">
                  <c:v>445.76</c:v>
                </c:pt>
                <c:pt idx="4740">
                  <c:v>445.85300000000001</c:v>
                </c:pt>
                <c:pt idx="4741">
                  <c:v>445.95499999999998</c:v>
                </c:pt>
                <c:pt idx="4742">
                  <c:v>446.05799999999999</c:v>
                </c:pt>
                <c:pt idx="4743">
                  <c:v>446.154</c:v>
                </c:pt>
                <c:pt idx="4744">
                  <c:v>446.25099999999998</c:v>
                </c:pt>
                <c:pt idx="4745">
                  <c:v>446.34899999999999</c:v>
                </c:pt>
                <c:pt idx="4746">
                  <c:v>446.44900000000001</c:v>
                </c:pt>
                <c:pt idx="4747">
                  <c:v>446.54399999999998</c:v>
                </c:pt>
                <c:pt idx="4748">
                  <c:v>446.64400000000001</c:v>
                </c:pt>
                <c:pt idx="4749">
                  <c:v>446.74900000000002</c:v>
                </c:pt>
                <c:pt idx="4750">
                  <c:v>446.85300000000001</c:v>
                </c:pt>
                <c:pt idx="4751">
                  <c:v>446.95699999999999</c:v>
                </c:pt>
                <c:pt idx="4752">
                  <c:v>447.05900000000003</c:v>
                </c:pt>
                <c:pt idx="4753">
                  <c:v>447.15600000000001</c:v>
                </c:pt>
                <c:pt idx="4754">
                  <c:v>447.26</c:v>
                </c:pt>
                <c:pt idx="4755">
                  <c:v>447.36599999999999</c:v>
                </c:pt>
                <c:pt idx="4756">
                  <c:v>447.459</c:v>
                </c:pt>
                <c:pt idx="4757">
                  <c:v>447.55500000000001</c:v>
                </c:pt>
                <c:pt idx="4758">
                  <c:v>447.65199999999999</c:v>
                </c:pt>
                <c:pt idx="4759">
                  <c:v>447.74599999999998</c:v>
                </c:pt>
                <c:pt idx="4760">
                  <c:v>447.851</c:v>
                </c:pt>
                <c:pt idx="4761">
                  <c:v>447.952</c:v>
                </c:pt>
                <c:pt idx="4762">
                  <c:v>448.05399999999997</c:v>
                </c:pt>
                <c:pt idx="4763">
                  <c:v>448.15300000000002</c:v>
                </c:pt>
                <c:pt idx="4764">
                  <c:v>448.25700000000001</c:v>
                </c:pt>
                <c:pt idx="4765">
                  <c:v>448.35599999999999</c:v>
                </c:pt>
                <c:pt idx="4766">
                  <c:v>448.45800000000003</c:v>
                </c:pt>
                <c:pt idx="4767">
                  <c:v>448.55399999999997</c:v>
                </c:pt>
                <c:pt idx="4768">
                  <c:v>448.65199999999999</c:v>
                </c:pt>
                <c:pt idx="4769">
                  <c:v>448.74599999999998</c:v>
                </c:pt>
                <c:pt idx="4770">
                  <c:v>448.84100000000001</c:v>
                </c:pt>
                <c:pt idx="4771">
                  <c:v>448.95699999999999</c:v>
                </c:pt>
                <c:pt idx="4772">
                  <c:v>449.053</c:v>
                </c:pt>
                <c:pt idx="4773">
                  <c:v>449.15100000000001</c:v>
                </c:pt>
                <c:pt idx="4774">
                  <c:v>449.25</c:v>
                </c:pt>
                <c:pt idx="4775">
                  <c:v>449.34199999999998</c:v>
                </c:pt>
                <c:pt idx="4776">
                  <c:v>449.44</c:v>
                </c:pt>
                <c:pt idx="4777">
                  <c:v>449.541</c:v>
                </c:pt>
                <c:pt idx="4778">
                  <c:v>449.63600000000002</c:v>
                </c:pt>
                <c:pt idx="4779">
                  <c:v>449.73500000000001</c:v>
                </c:pt>
                <c:pt idx="4780">
                  <c:v>449.83100000000002</c:v>
                </c:pt>
                <c:pt idx="4781">
                  <c:v>449.93400000000003</c:v>
                </c:pt>
                <c:pt idx="4782">
                  <c:v>450.03399999999999</c:v>
                </c:pt>
                <c:pt idx="4783">
                  <c:v>450.12799999999999</c:v>
                </c:pt>
                <c:pt idx="4784">
                  <c:v>450.22800000000001</c:v>
                </c:pt>
                <c:pt idx="4785">
                  <c:v>450.31799999999998</c:v>
                </c:pt>
                <c:pt idx="4786">
                  <c:v>450.41</c:v>
                </c:pt>
                <c:pt idx="4787">
                  <c:v>450.50200000000001</c:v>
                </c:pt>
                <c:pt idx="4788">
                  <c:v>450.59699999999998</c:v>
                </c:pt>
                <c:pt idx="4789">
                  <c:v>450.68799999999999</c:v>
                </c:pt>
                <c:pt idx="4790">
                  <c:v>450.78800000000001</c:v>
                </c:pt>
                <c:pt idx="4791">
                  <c:v>450.88299999999998</c:v>
                </c:pt>
                <c:pt idx="4792">
                  <c:v>450.97500000000002</c:v>
                </c:pt>
                <c:pt idx="4793">
                  <c:v>451.07100000000003</c:v>
                </c:pt>
                <c:pt idx="4794">
                  <c:v>451.17</c:v>
                </c:pt>
                <c:pt idx="4795">
                  <c:v>451.26499999999999</c:v>
                </c:pt>
                <c:pt idx="4796">
                  <c:v>451.35899999999998</c:v>
                </c:pt>
                <c:pt idx="4797">
                  <c:v>451.45600000000002</c:v>
                </c:pt>
                <c:pt idx="4798">
                  <c:v>451.54700000000003</c:v>
                </c:pt>
                <c:pt idx="4799">
                  <c:v>451.70100000000002</c:v>
                </c:pt>
                <c:pt idx="4800">
                  <c:v>451.798</c:v>
                </c:pt>
                <c:pt idx="4801">
                  <c:v>451.89100000000002</c:v>
                </c:pt>
                <c:pt idx="4802">
                  <c:v>451.98599999999999</c:v>
                </c:pt>
                <c:pt idx="4803">
                  <c:v>452.08</c:v>
                </c:pt>
                <c:pt idx="4804">
                  <c:v>452.16800000000001</c:v>
                </c:pt>
                <c:pt idx="4805">
                  <c:v>452.26299999999998</c:v>
                </c:pt>
                <c:pt idx="4806">
                  <c:v>452.358</c:v>
                </c:pt>
                <c:pt idx="4807">
                  <c:v>452.46100000000001</c:v>
                </c:pt>
                <c:pt idx="4808">
                  <c:v>452.55399999999997</c:v>
                </c:pt>
                <c:pt idx="4809">
                  <c:v>452.65800000000002</c:v>
                </c:pt>
                <c:pt idx="4810">
                  <c:v>452.75700000000001</c:v>
                </c:pt>
                <c:pt idx="4811">
                  <c:v>452.851</c:v>
                </c:pt>
                <c:pt idx="4812">
                  <c:v>452.95</c:v>
                </c:pt>
                <c:pt idx="4813">
                  <c:v>453.03699999999998</c:v>
                </c:pt>
                <c:pt idx="4814">
                  <c:v>453.13299999999998</c:v>
                </c:pt>
                <c:pt idx="4815">
                  <c:v>453.23200000000003</c:v>
                </c:pt>
                <c:pt idx="4816">
                  <c:v>453.32499999999999</c:v>
                </c:pt>
                <c:pt idx="4817">
                  <c:v>453.41800000000001</c:v>
                </c:pt>
                <c:pt idx="4818">
                  <c:v>453.51499999999999</c:v>
                </c:pt>
                <c:pt idx="4819">
                  <c:v>453.60500000000002</c:v>
                </c:pt>
                <c:pt idx="4820">
                  <c:v>453.70100000000002</c:v>
                </c:pt>
                <c:pt idx="4821">
                  <c:v>453.80200000000002</c:v>
                </c:pt>
                <c:pt idx="4822">
                  <c:v>453.89400000000001</c:v>
                </c:pt>
                <c:pt idx="4823">
                  <c:v>453.98899999999998</c:v>
                </c:pt>
                <c:pt idx="4824">
                  <c:v>454.09</c:v>
                </c:pt>
                <c:pt idx="4825">
                  <c:v>454.18599999999998</c:v>
                </c:pt>
                <c:pt idx="4826">
                  <c:v>454.279</c:v>
                </c:pt>
                <c:pt idx="4827">
                  <c:v>454.37599999999998</c:v>
                </c:pt>
                <c:pt idx="4828">
                  <c:v>454.47199999999998</c:v>
                </c:pt>
                <c:pt idx="4829">
                  <c:v>454.57299999999998</c:v>
                </c:pt>
                <c:pt idx="4830">
                  <c:v>454.66800000000001</c:v>
                </c:pt>
                <c:pt idx="4831">
                  <c:v>454.767</c:v>
                </c:pt>
                <c:pt idx="4832">
                  <c:v>454.858</c:v>
                </c:pt>
                <c:pt idx="4833">
                  <c:v>454.952</c:v>
                </c:pt>
                <c:pt idx="4834">
                  <c:v>455.04899999999998</c:v>
                </c:pt>
                <c:pt idx="4835">
                  <c:v>455.13900000000001</c:v>
                </c:pt>
                <c:pt idx="4836">
                  <c:v>455.23899999999998</c:v>
                </c:pt>
                <c:pt idx="4837">
                  <c:v>455.334</c:v>
                </c:pt>
                <c:pt idx="4838">
                  <c:v>455.44799999999998</c:v>
                </c:pt>
                <c:pt idx="4839">
                  <c:v>455.54199999999997</c:v>
                </c:pt>
                <c:pt idx="4840">
                  <c:v>455.64100000000002</c:v>
                </c:pt>
                <c:pt idx="4841">
                  <c:v>455.74299999999999</c:v>
                </c:pt>
                <c:pt idx="4842">
                  <c:v>455.84500000000003</c:v>
                </c:pt>
                <c:pt idx="4843">
                  <c:v>455.94900000000001</c:v>
                </c:pt>
                <c:pt idx="4844">
                  <c:v>456.05</c:v>
                </c:pt>
                <c:pt idx="4845">
                  <c:v>456.15</c:v>
                </c:pt>
                <c:pt idx="4846">
                  <c:v>456.24700000000001</c:v>
                </c:pt>
                <c:pt idx="4847">
                  <c:v>456.34199999999998</c:v>
                </c:pt>
                <c:pt idx="4848">
                  <c:v>456.46199999999999</c:v>
                </c:pt>
                <c:pt idx="4849">
                  <c:v>456.55799999999999</c:v>
                </c:pt>
                <c:pt idx="4850">
                  <c:v>456.65800000000002</c:v>
                </c:pt>
                <c:pt idx="4851">
                  <c:v>456.75200000000001</c:v>
                </c:pt>
                <c:pt idx="4852">
                  <c:v>456.84500000000003</c:v>
                </c:pt>
                <c:pt idx="4853">
                  <c:v>456.947</c:v>
                </c:pt>
                <c:pt idx="4854">
                  <c:v>457.04</c:v>
                </c:pt>
                <c:pt idx="4855">
                  <c:v>457.137</c:v>
                </c:pt>
                <c:pt idx="4856">
                  <c:v>457.24400000000003</c:v>
                </c:pt>
                <c:pt idx="4857">
                  <c:v>457.339</c:v>
                </c:pt>
                <c:pt idx="4858">
                  <c:v>457.43099999999998</c:v>
                </c:pt>
                <c:pt idx="4859">
                  <c:v>457.52600000000001</c:v>
                </c:pt>
                <c:pt idx="4860">
                  <c:v>457.61900000000003</c:v>
                </c:pt>
                <c:pt idx="4861">
                  <c:v>457.71800000000002</c:v>
                </c:pt>
                <c:pt idx="4862">
                  <c:v>457.81599999999997</c:v>
                </c:pt>
                <c:pt idx="4863">
                  <c:v>457.90800000000002</c:v>
                </c:pt>
                <c:pt idx="4864">
                  <c:v>458.00299999999999</c:v>
                </c:pt>
                <c:pt idx="4865">
                  <c:v>458.10300000000001</c:v>
                </c:pt>
                <c:pt idx="4866">
                  <c:v>458.202</c:v>
                </c:pt>
                <c:pt idx="4867">
                  <c:v>458.29899999999998</c:v>
                </c:pt>
                <c:pt idx="4868">
                  <c:v>458.392</c:v>
                </c:pt>
                <c:pt idx="4869">
                  <c:v>458.49099999999999</c:v>
                </c:pt>
                <c:pt idx="4870">
                  <c:v>458.59300000000002</c:v>
                </c:pt>
                <c:pt idx="4871">
                  <c:v>458.69200000000001</c:v>
                </c:pt>
                <c:pt idx="4872">
                  <c:v>458.79700000000003</c:v>
                </c:pt>
                <c:pt idx="4873">
                  <c:v>458.89400000000001</c:v>
                </c:pt>
                <c:pt idx="4874">
                  <c:v>458.99200000000002</c:v>
                </c:pt>
                <c:pt idx="4875">
                  <c:v>459.084</c:v>
                </c:pt>
                <c:pt idx="4876">
                  <c:v>459.18599999999998</c:v>
                </c:pt>
                <c:pt idx="4877">
                  <c:v>459.28</c:v>
                </c:pt>
                <c:pt idx="4878">
                  <c:v>459.37299999999999</c:v>
                </c:pt>
                <c:pt idx="4879">
                  <c:v>459.47300000000001</c:v>
                </c:pt>
                <c:pt idx="4880">
                  <c:v>459.57299999999998</c:v>
                </c:pt>
                <c:pt idx="4881">
                  <c:v>459.69499999999999</c:v>
                </c:pt>
                <c:pt idx="4882">
                  <c:v>459.803</c:v>
                </c:pt>
                <c:pt idx="4883">
                  <c:v>459.90100000000001</c:v>
                </c:pt>
                <c:pt idx="4884">
                  <c:v>460.03100000000001</c:v>
                </c:pt>
                <c:pt idx="4885">
                  <c:v>460.15499999999997</c:v>
                </c:pt>
                <c:pt idx="4886">
                  <c:v>460.25200000000001</c:v>
                </c:pt>
                <c:pt idx="4887">
                  <c:v>460.351</c:v>
                </c:pt>
                <c:pt idx="4888">
                  <c:v>460.48899999999998</c:v>
                </c:pt>
                <c:pt idx="4889">
                  <c:v>460.60500000000002</c:v>
                </c:pt>
                <c:pt idx="4890">
                  <c:v>460.726</c:v>
                </c:pt>
                <c:pt idx="4891">
                  <c:v>460.83300000000003</c:v>
                </c:pt>
                <c:pt idx="4892">
                  <c:v>460.92599999999999</c:v>
                </c:pt>
                <c:pt idx="4893">
                  <c:v>461.02</c:v>
                </c:pt>
                <c:pt idx="4894">
                  <c:v>461.11200000000002</c:v>
                </c:pt>
                <c:pt idx="4895">
                  <c:v>461.20299999999997</c:v>
                </c:pt>
                <c:pt idx="4896">
                  <c:v>461.30099999999999</c:v>
                </c:pt>
                <c:pt idx="4897">
                  <c:v>461.39400000000001</c:v>
                </c:pt>
                <c:pt idx="4898">
                  <c:v>461.49</c:v>
                </c:pt>
                <c:pt idx="4899">
                  <c:v>461.58499999999998</c:v>
                </c:pt>
                <c:pt idx="4900">
                  <c:v>461.678</c:v>
                </c:pt>
                <c:pt idx="4901">
                  <c:v>461.77600000000001</c:v>
                </c:pt>
                <c:pt idx="4902">
                  <c:v>461.875</c:v>
                </c:pt>
                <c:pt idx="4903">
                  <c:v>461.964</c:v>
                </c:pt>
                <c:pt idx="4904">
                  <c:v>462.07</c:v>
                </c:pt>
                <c:pt idx="4905">
                  <c:v>462.16800000000001</c:v>
                </c:pt>
                <c:pt idx="4906">
                  <c:v>462.26600000000002</c:v>
                </c:pt>
                <c:pt idx="4907">
                  <c:v>462.35599999999999</c:v>
                </c:pt>
                <c:pt idx="4908">
                  <c:v>462.47399999999999</c:v>
                </c:pt>
                <c:pt idx="4909">
                  <c:v>462.56</c:v>
                </c:pt>
                <c:pt idx="4910">
                  <c:v>462.65100000000001</c:v>
                </c:pt>
                <c:pt idx="4911">
                  <c:v>462.74599999999998</c:v>
                </c:pt>
                <c:pt idx="4912">
                  <c:v>462.84</c:v>
                </c:pt>
                <c:pt idx="4913">
                  <c:v>462.93400000000003</c:v>
                </c:pt>
                <c:pt idx="4914">
                  <c:v>463.02199999999999</c:v>
                </c:pt>
                <c:pt idx="4915">
                  <c:v>463.11700000000002</c:v>
                </c:pt>
                <c:pt idx="4916">
                  <c:v>463.32100000000003</c:v>
                </c:pt>
                <c:pt idx="4917">
                  <c:v>463.416</c:v>
                </c:pt>
                <c:pt idx="4918">
                  <c:v>463.50799999999998</c:v>
                </c:pt>
                <c:pt idx="4919">
                  <c:v>463.60500000000002</c:v>
                </c:pt>
                <c:pt idx="4920">
                  <c:v>463.69900000000001</c:v>
                </c:pt>
                <c:pt idx="4921">
                  <c:v>463.8</c:v>
                </c:pt>
                <c:pt idx="4922">
                  <c:v>463.89800000000002</c:v>
                </c:pt>
                <c:pt idx="4923">
                  <c:v>464.024</c:v>
                </c:pt>
                <c:pt idx="4924">
                  <c:v>464.11900000000003</c:v>
                </c:pt>
                <c:pt idx="4925">
                  <c:v>464.22</c:v>
                </c:pt>
                <c:pt idx="4926">
                  <c:v>464.31299999999999</c:v>
                </c:pt>
                <c:pt idx="4927">
                  <c:v>464.40800000000002</c:v>
                </c:pt>
                <c:pt idx="4928">
                  <c:v>464.50599999999997</c:v>
                </c:pt>
                <c:pt idx="4929">
                  <c:v>464.59699999999998</c:v>
                </c:pt>
                <c:pt idx="4930">
                  <c:v>464.69400000000002</c:v>
                </c:pt>
                <c:pt idx="4931">
                  <c:v>464.79300000000001</c:v>
                </c:pt>
                <c:pt idx="4932">
                  <c:v>464.89400000000001</c:v>
                </c:pt>
                <c:pt idx="4933">
                  <c:v>464.99599999999998</c:v>
                </c:pt>
                <c:pt idx="4934">
                  <c:v>465.09899999999999</c:v>
                </c:pt>
                <c:pt idx="4935">
                  <c:v>465.202</c:v>
                </c:pt>
                <c:pt idx="4936">
                  <c:v>465.30099999999999</c:v>
                </c:pt>
                <c:pt idx="4937">
                  <c:v>465.39800000000002</c:v>
                </c:pt>
                <c:pt idx="4938">
                  <c:v>465.49799999999999</c:v>
                </c:pt>
                <c:pt idx="4939">
                  <c:v>465.59199999999998</c:v>
                </c:pt>
                <c:pt idx="4940">
                  <c:v>465.68599999999998</c:v>
                </c:pt>
                <c:pt idx="4941">
                  <c:v>465.779</c:v>
                </c:pt>
                <c:pt idx="4942">
                  <c:v>465.87799999999999</c:v>
                </c:pt>
                <c:pt idx="4943">
                  <c:v>465.97500000000002</c:v>
                </c:pt>
                <c:pt idx="4944">
                  <c:v>466.077</c:v>
                </c:pt>
                <c:pt idx="4945">
                  <c:v>466.17399999999998</c:v>
                </c:pt>
                <c:pt idx="4946">
                  <c:v>466.26499999999999</c:v>
                </c:pt>
                <c:pt idx="4947">
                  <c:v>466.35399999999998</c:v>
                </c:pt>
                <c:pt idx="4948">
                  <c:v>466.452</c:v>
                </c:pt>
                <c:pt idx="4949">
                  <c:v>466.54899999999998</c:v>
                </c:pt>
                <c:pt idx="4950">
                  <c:v>466.64800000000002</c:v>
                </c:pt>
                <c:pt idx="4951">
                  <c:v>466.74700000000001</c:v>
                </c:pt>
                <c:pt idx="4952">
                  <c:v>466.84399999999999</c:v>
                </c:pt>
                <c:pt idx="4953">
                  <c:v>466.94499999999999</c:v>
                </c:pt>
                <c:pt idx="4954">
                  <c:v>467.03500000000003</c:v>
                </c:pt>
                <c:pt idx="4955">
                  <c:v>467.125</c:v>
                </c:pt>
                <c:pt idx="4956">
                  <c:v>467.22500000000002</c:v>
                </c:pt>
                <c:pt idx="4957">
                  <c:v>467.322</c:v>
                </c:pt>
                <c:pt idx="4958">
                  <c:v>467.42200000000003</c:v>
                </c:pt>
                <c:pt idx="4959">
                  <c:v>467.51499999999999</c:v>
                </c:pt>
                <c:pt idx="4960">
                  <c:v>467.61200000000002</c:v>
                </c:pt>
                <c:pt idx="4961">
                  <c:v>467.714</c:v>
                </c:pt>
                <c:pt idx="4962">
                  <c:v>467.81599999999997</c:v>
                </c:pt>
                <c:pt idx="4963">
                  <c:v>467.90699999999998</c:v>
                </c:pt>
                <c:pt idx="4964">
                  <c:v>468</c:v>
                </c:pt>
                <c:pt idx="4965">
                  <c:v>468.09500000000003</c:v>
                </c:pt>
                <c:pt idx="4966">
                  <c:v>468.18599999999998</c:v>
                </c:pt>
                <c:pt idx="4967">
                  <c:v>468.27800000000002</c:v>
                </c:pt>
                <c:pt idx="4968">
                  <c:v>468.36599999999999</c:v>
                </c:pt>
                <c:pt idx="4969">
                  <c:v>468.46699999999998</c:v>
                </c:pt>
                <c:pt idx="4970">
                  <c:v>468.56900000000002</c:v>
                </c:pt>
                <c:pt idx="4971">
                  <c:v>468.66899999999998</c:v>
                </c:pt>
                <c:pt idx="4972">
                  <c:v>468.762</c:v>
                </c:pt>
                <c:pt idx="4973">
                  <c:v>468.88400000000001</c:v>
                </c:pt>
                <c:pt idx="4974">
                  <c:v>468.97300000000001</c:v>
                </c:pt>
                <c:pt idx="4975">
                  <c:v>469.07</c:v>
                </c:pt>
                <c:pt idx="4976">
                  <c:v>469.18200000000002</c:v>
                </c:pt>
                <c:pt idx="4977">
                  <c:v>469.303</c:v>
                </c:pt>
                <c:pt idx="4978">
                  <c:v>469.39400000000001</c:v>
                </c:pt>
                <c:pt idx="4979">
                  <c:v>469.48899999999998</c:v>
                </c:pt>
                <c:pt idx="4980">
                  <c:v>469.58600000000001</c:v>
                </c:pt>
                <c:pt idx="4981">
                  <c:v>469.68900000000002</c:v>
                </c:pt>
                <c:pt idx="4982">
                  <c:v>469.786</c:v>
                </c:pt>
                <c:pt idx="4983">
                  <c:v>469.90899999999999</c:v>
                </c:pt>
                <c:pt idx="4984">
                  <c:v>470.00099999999998</c:v>
                </c:pt>
                <c:pt idx="4985">
                  <c:v>470.1</c:v>
                </c:pt>
                <c:pt idx="4986">
                  <c:v>470.18700000000001</c:v>
                </c:pt>
                <c:pt idx="4987">
                  <c:v>470.286</c:v>
                </c:pt>
                <c:pt idx="4988">
                  <c:v>470.38600000000002</c:v>
                </c:pt>
                <c:pt idx="4989">
                  <c:v>470.48099999999999</c:v>
                </c:pt>
                <c:pt idx="4990">
                  <c:v>470.572</c:v>
                </c:pt>
                <c:pt idx="4991">
                  <c:v>470.666</c:v>
                </c:pt>
                <c:pt idx="4992">
                  <c:v>471.19499999999999</c:v>
                </c:pt>
                <c:pt idx="4993">
                  <c:v>471.29599999999999</c:v>
                </c:pt>
                <c:pt idx="4994">
                  <c:v>471.39600000000002</c:v>
                </c:pt>
                <c:pt idx="4995">
                  <c:v>471.48700000000002</c:v>
                </c:pt>
                <c:pt idx="4996">
                  <c:v>471.58699999999999</c:v>
                </c:pt>
                <c:pt idx="4997">
                  <c:v>471.68400000000003</c:v>
                </c:pt>
                <c:pt idx="4998">
                  <c:v>471.77800000000002</c:v>
                </c:pt>
                <c:pt idx="4999">
                  <c:v>471.87599999999998</c:v>
                </c:pt>
                <c:pt idx="5000">
                  <c:v>471.97300000000001</c:v>
                </c:pt>
                <c:pt idx="5001">
                  <c:v>472.06200000000001</c:v>
                </c:pt>
                <c:pt idx="5002">
                  <c:v>472.15899999999999</c:v>
                </c:pt>
                <c:pt idx="5003">
                  <c:v>472.25299999999999</c:v>
                </c:pt>
                <c:pt idx="5004">
                  <c:v>472.34100000000001</c:v>
                </c:pt>
                <c:pt idx="5005">
                  <c:v>472.43299999999999</c:v>
                </c:pt>
                <c:pt idx="5006">
                  <c:v>472.53500000000003</c:v>
                </c:pt>
                <c:pt idx="5007">
                  <c:v>472.63</c:v>
                </c:pt>
                <c:pt idx="5008">
                  <c:v>472.73099999999999</c:v>
                </c:pt>
                <c:pt idx="5009">
                  <c:v>472.827</c:v>
                </c:pt>
                <c:pt idx="5010">
                  <c:v>472.923</c:v>
                </c:pt>
                <c:pt idx="5011">
                  <c:v>473.02699999999999</c:v>
                </c:pt>
                <c:pt idx="5012">
                  <c:v>473.12200000000001</c:v>
                </c:pt>
                <c:pt idx="5013">
                  <c:v>473.221</c:v>
                </c:pt>
                <c:pt idx="5014">
                  <c:v>473.32400000000001</c:v>
                </c:pt>
                <c:pt idx="5015">
                  <c:v>473.43599999999998</c:v>
                </c:pt>
                <c:pt idx="5016">
                  <c:v>473.53</c:v>
                </c:pt>
                <c:pt idx="5017">
                  <c:v>473.62799999999999</c:v>
                </c:pt>
                <c:pt idx="5018">
                  <c:v>473.721</c:v>
                </c:pt>
                <c:pt idx="5019">
                  <c:v>473.81799999999998</c:v>
                </c:pt>
                <c:pt idx="5020">
                  <c:v>473.90899999999999</c:v>
                </c:pt>
                <c:pt idx="5021">
                  <c:v>474.00299999999999</c:v>
                </c:pt>
                <c:pt idx="5022">
                  <c:v>474.09899999999999</c:v>
                </c:pt>
                <c:pt idx="5023">
                  <c:v>474.19099999999997</c:v>
                </c:pt>
                <c:pt idx="5024">
                  <c:v>474.28800000000001</c:v>
                </c:pt>
                <c:pt idx="5025">
                  <c:v>474.38200000000001</c:v>
                </c:pt>
                <c:pt idx="5026">
                  <c:v>474.48</c:v>
                </c:pt>
                <c:pt idx="5027">
                  <c:v>474.577</c:v>
                </c:pt>
                <c:pt idx="5028">
                  <c:v>474.67200000000003</c:v>
                </c:pt>
                <c:pt idx="5029">
                  <c:v>474.77100000000002</c:v>
                </c:pt>
                <c:pt idx="5030">
                  <c:v>474.86599999999999</c:v>
                </c:pt>
                <c:pt idx="5031">
                  <c:v>474.96100000000001</c:v>
                </c:pt>
                <c:pt idx="5032">
                  <c:v>475.06599999999997</c:v>
                </c:pt>
                <c:pt idx="5033">
                  <c:v>475.15899999999999</c:v>
                </c:pt>
                <c:pt idx="5034">
                  <c:v>475.25599999999997</c:v>
                </c:pt>
                <c:pt idx="5035">
                  <c:v>475.34800000000001</c:v>
                </c:pt>
                <c:pt idx="5036">
                  <c:v>475.44499999999999</c:v>
                </c:pt>
                <c:pt idx="5037">
                  <c:v>475.54199999999997</c:v>
                </c:pt>
                <c:pt idx="5038">
                  <c:v>475.66199999999998</c:v>
                </c:pt>
                <c:pt idx="5039">
                  <c:v>475.75700000000001</c:v>
                </c:pt>
                <c:pt idx="5040">
                  <c:v>475.85700000000003</c:v>
                </c:pt>
                <c:pt idx="5041">
                  <c:v>475.95800000000003</c:v>
                </c:pt>
                <c:pt idx="5042">
                  <c:v>476.05500000000001</c:v>
                </c:pt>
                <c:pt idx="5043">
                  <c:v>476.149</c:v>
                </c:pt>
                <c:pt idx="5044">
                  <c:v>476.24</c:v>
                </c:pt>
                <c:pt idx="5045">
                  <c:v>476.33199999999999</c:v>
                </c:pt>
                <c:pt idx="5046">
                  <c:v>476.45100000000002</c:v>
                </c:pt>
                <c:pt idx="5047">
                  <c:v>476.548</c:v>
                </c:pt>
                <c:pt idx="5048">
                  <c:v>476.64299999999997</c:v>
                </c:pt>
                <c:pt idx="5049">
                  <c:v>476.74299999999999</c:v>
                </c:pt>
                <c:pt idx="5050">
                  <c:v>476.83800000000002</c:v>
                </c:pt>
                <c:pt idx="5051">
                  <c:v>476.93099999999998</c:v>
                </c:pt>
                <c:pt idx="5052">
                  <c:v>477.02800000000002</c:v>
                </c:pt>
                <c:pt idx="5053">
                  <c:v>477.12599999999998</c:v>
                </c:pt>
                <c:pt idx="5054">
                  <c:v>477.21499999999997</c:v>
                </c:pt>
                <c:pt idx="5055">
                  <c:v>477.31299999999999</c:v>
                </c:pt>
                <c:pt idx="5056">
                  <c:v>477.39699999999999</c:v>
                </c:pt>
                <c:pt idx="5057">
                  <c:v>477.50299999999999</c:v>
                </c:pt>
                <c:pt idx="5058">
                  <c:v>477.6</c:v>
                </c:pt>
                <c:pt idx="5059">
                  <c:v>477.7</c:v>
                </c:pt>
                <c:pt idx="5060">
                  <c:v>477.803</c:v>
                </c:pt>
                <c:pt idx="5061">
                  <c:v>477.899</c:v>
                </c:pt>
                <c:pt idx="5062">
                  <c:v>477.99099999999999</c:v>
                </c:pt>
                <c:pt idx="5063">
                  <c:v>478.09399999999999</c:v>
                </c:pt>
                <c:pt idx="5064">
                  <c:v>478.18400000000003</c:v>
                </c:pt>
                <c:pt idx="5065">
                  <c:v>478.3</c:v>
                </c:pt>
                <c:pt idx="5066">
                  <c:v>478.39800000000002</c:v>
                </c:pt>
                <c:pt idx="5067">
                  <c:v>478.49400000000003</c:v>
                </c:pt>
                <c:pt idx="5068">
                  <c:v>478.59300000000002</c:v>
                </c:pt>
                <c:pt idx="5069">
                  <c:v>478.69299999999998</c:v>
                </c:pt>
                <c:pt idx="5070">
                  <c:v>478.79199999999997</c:v>
                </c:pt>
                <c:pt idx="5071">
                  <c:v>478.88299999999998</c:v>
                </c:pt>
                <c:pt idx="5072">
                  <c:v>478.98500000000001</c:v>
                </c:pt>
                <c:pt idx="5073">
                  <c:v>479.08300000000003</c:v>
                </c:pt>
                <c:pt idx="5074">
                  <c:v>479.18400000000003</c:v>
                </c:pt>
                <c:pt idx="5075">
                  <c:v>479.27199999999999</c:v>
                </c:pt>
                <c:pt idx="5076">
                  <c:v>479.36500000000001</c:v>
                </c:pt>
                <c:pt idx="5077">
                  <c:v>479.46499999999997</c:v>
                </c:pt>
                <c:pt idx="5078">
                  <c:v>479.56200000000001</c:v>
                </c:pt>
                <c:pt idx="5079">
                  <c:v>479.65499999999997</c:v>
                </c:pt>
                <c:pt idx="5080">
                  <c:v>479.75700000000001</c:v>
                </c:pt>
                <c:pt idx="5081">
                  <c:v>479.84800000000001</c:v>
                </c:pt>
                <c:pt idx="5082">
                  <c:v>479.94099999999997</c:v>
                </c:pt>
                <c:pt idx="5083">
                  <c:v>480.03699999999998</c:v>
                </c:pt>
                <c:pt idx="5084">
                  <c:v>480.13200000000001</c:v>
                </c:pt>
                <c:pt idx="5085">
                  <c:v>480.23</c:v>
                </c:pt>
                <c:pt idx="5086">
                  <c:v>480.327</c:v>
                </c:pt>
                <c:pt idx="5087">
                  <c:v>480.42200000000003</c:v>
                </c:pt>
                <c:pt idx="5088">
                  <c:v>480.51600000000002</c:v>
                </c:pt>
                <c:pt idx="5089">
                  <c:v>480.613</c:v>
                </c:pt>
                <c:pt idx="5090">
                  <c:v>480.71499999999997</c:v>
                </c:pt>
                <c:pt idx="5091">
                  <c:v>480.81299999999999</c:v>
                </c:pt>
                <c:pt idx="5092">
                  <c:v>480.911</c:v>
                </c:pt>
                <c:pt idx="5093">
                  <c:v>481.012</c:v>
                </c:pt>
                <c:pt idx="5094">
                  <c:v>481.11700000000002</c:v>
                </c:pt>
                <c:pt idx="5095">
                  <c:v>481.21</c:v>
                </c:pt>
                <c:pt idx="5096">
                  <c:v>481.31599999999997</c:v>
                </c:pt>
                <c:pt idx="5097">
                  <c:v>481.40699999999998</c:v>
                </c:pt>
                <c:pt idx="5098">
                  <c:v>481.505</c:v>
                </c:pt>
                <c:pt idx="5099">
                  <c:v>481.60500000000002</c:v>
                </c:pt>
                <c:pt idx="5100">
                  <c:v>481.76799999999997</c:v>
                </c:pt>
                <c:pt idx="5101">
                  <c:v>481.86399999999998</c:v>
                </c:pt>
                <c:pt idx="5102">
                  <c:v>481.96100000000001</c:v>
                </c:pt>
                <c:pt idx="5103">
                  <c:v>482.053</c:v>
                </c:pt>
                <c:pt idx="5104">
                  <c:v>482.15199999999999</c:v>
                </c:pt>
                <c:pt idx="5105">
                  <c:v>482.25400000000002</c:v>
                </c:pt>
                <c:pt idx="5106">
                  <c:v>482.34100000000001</c:v>
                </c:pt>
                <c:pt idx="5107">
                  <c:v>482.43900000000002</c:v>
                </c:pt>
                <c:pt idx="5108">
                  <c:v>482.53399999999999</c:v>
                </c:pt>
                <c:pt idx="5109">
                  <c:v>482.62599999999998</c:v>
                </c:pt>
                <c:pt idx="5110">
                  <c:v>482.72</c:v>
                </c:pt>
                <c:pt idx="5111">
                  <c:v>482.81900000000002</c:v>
                </c:pt>
                <c:pt idx="5112">
                  <c:v>482.91899999999998</c:v>
                </c:pt>
                <c:pt idx="5113">
                  <c:v>483.01400000000001</c:v>
                </c:pt>
                <c:pt idx="5114">
                  <c:v>483.11599999999999</c:v>
                </c:pt>
                <c:pt idx="5115">
                  <c:v>483.20800000000003</c:v>
                </c:pt>
                <c:pt idx="5116">
                  <c:v>483.303</c:v>
                </c:pt>
                <c:pt idx="5117">
                  <c:v>483.404</c:v>
                </c:pt>
                <c:pt idx="5118">
                  <c:v>483.49200000000002</c:v>
                </c:pt>
                <c:pt idx="5119">
                  <c:v>483.59</c:v>
                </c:pt>
                <c:pt idx="5120">
                  <c:v>483.69200000000001</c:v>
                </c:pt>
                <c:pt idx="5121">
                  <c:v>483.8</c:v>
                </c:pt>
                <c:pt idx="5122">
                  <c:v>483.9</c:v>
                </c:pt>
                <c:pt idx="5123">
                  <c:v>484.00200000000001</c:v>
                </c:pt>
                <c:pt idx="5124">
                  <c:v>484.10300000000001</c:v>
                </c:pt>
                <c:pt idx="5125">
                  <c:v>484.2</c:v>
                </c:pt>
                <c:pt idx="5126">
                  <c:v>484.29500000000002</c:v>
                </c:pt>
                <c:pt idx="5127">
                  <c:v>484.39499999999998</c:v>
                </c:pt>
                <c:pt idx="5128">
                  <c:v>484.49</c:v>
                </c:pt>
                <c:pt idx="5129">
                  <c:v>484.59899999999999</c:v>
                </c:pt>
                <c:pt idx="5130">
                  <c:v>484.69900000000001</c:v>
                </c:pt>
                <c:pt idx="5131">
                  <c:v>484.79599999999999</c:v>
                </c:pt>
                <c:pt idx="5132">
                  <c:v>484.89600000000002</c:v>
                </c:pt>
                <c:pt idx="5133">
                  <c:v>485.00200000000001</c:v>
                </c:pt>
                <c:pt idx="5134">
                  <c:v>485.09699999999998</c:v>
                </c:pt>
                <c:pt idx="5135">
                  <c:v>485.19600000000003</c:v>
                </c:pt>
                <c:pt idx="5136">
                  <c:v>485.28699999999998</c:v>
                </c:pt>
                <c:pt idx="5137">
                  <c:v>485.37900000000002</c:v>
                </c:pt>
                <c:pt idx="5138">
                  <c:v>485.47399999999999</c:v>
                </c:pt>
                <c:pt idx="5139">
                  <c:v>485.59399999999999</c:v>
                </c:pt>
                <c:pt idx="5140">
                  <c:v>485.68799999999999</c:v>
                </c:pt>
                <c:pt idx="5141">
                  <c:v>485.79300000000001</c:v>
                </c:pt>
                <c:pt idx="5142">
                  <c:v>485.89499999999998</c:v>
                </c:pt>
                <c:pt idx="5143">
                  <c:v>485.99200000000002</c:v>
                </c:pt>
                <c:pt idx="5144">
                  <c:v>486.09100000000001</c:v>
                </c:pt>
                <c:pt idx="5145">
                  <c:v>486.19099999999997</c:v>
                </c:pt>
                <c:pt idx="5146">
                  <c:v>486.28800000000001</c:v>
                </c:pt>
                <c:pt idx="5147">
                  <c:v>486.37599999999998</c:v>
                </c:pt>
                <c:pt idx="5148">
                  <c:v>486.46600000000001</c:v>
                </c:pt>
                <c:pt idx="5149">
                  <c:v>486.56</c:v>
                </c:pt>
                <c:pt idx="5150">
                  <c:v>486.654</c:v>
                </c:pt>
                <c:pt idx="5151">
                  <c:v>486.75200000000001</c:v>
                </c:pt>
                <c:pt idx="5152">
                  <c:v>486.85599999999999</c:v>
                </c:pt>
                <c:pt idx="5153">
                  <c:v>486.95499999999998</c:v>
                </c:pt>
                <c:pt idx="5154">
                  <c:v>487.05099999999999</c:v>
                </c:pt>
                <c:pt idx="5155">
                  <c:v>487.15</c:v>
                </c:pt>
                <c:pt idx="5156">
                  <c:v>487.25099999999998</c:v>
                </c:pt>
                <c:pt idx="5157">
                  <c:v>487.351</c:v>
                </c:pt>
                <c:pt idx="5158">
                  <c:v>487.44099999999997</c:v>
                </c:pt>
                <c:pt idx="5159">
                  <c:v>487.54</c:v>
                </c:pt>
                <c:pt idx="5160">
                  <c:v>487.63799999999998</c:v>
                </c:pt>
                <c:pt idx="5161">
                  <c:v>487.73899999999998</c:v>
                </c:pt>
                <c:pt idx="5162">
                  <c:v>487.83499999999998</c:v>
                </c:pt>
                <c:pt idx="5163">
                  <c:v>487.935</c:v>
                </c:pt>
                <c:pt idx="5164">
                  <c:v>488.03800000000001</c:v>
                </c:pt>
                <c:pt idx="5165">
                  <c:v>488.12900000000002</c:v>
                </c:pt>
                <c:pt idx="5166">
                  <c:v>488.22800000000001</c:v>
                </c:pt>
                <c:pt idx="5167">
                  <c:v>488.32600000000002</c:v>
                </c:pt>
                <c:pt idx="5168">
                  <c:v>488.42599999999999</c:v>
                </c:pt>
                <c:pt idx="5169">
                  <c:v>488.51799999999997</c:v>
                </c:pt>
                <c:pt idx="5170">
                  <c:v>488.61200000000002</c:v>
                </c:pt>
                <c:pt idx="5171">
                  <c:v>488.70600000000002</c:v>
                </c:pt>
                <c:pt idx="5172">
                  <c:v>488.80599999999998</c:v>
                </c:pt>
                <c:pt idx="5173">
                  <c:v>488.899</c:v>
                </c:pt>
                <c:pt idx="5174">
                  <c:v>488.995</c:v>
                </c:pt>
                <c:pt idx="5175">
                  <c:v>489.084</c:v>
                </c:pt>
                <c:pt idx="5176">
                  <c:v>489.18299999999999</c:v>
                </c:pt>
                <c:pt idx="5177">
                  <c:v>489.29399999999998</c:v>
                </c:pt>
                <c:pt idx="5178">
                  <c:v>489.39499999999998</c:v>
                </c:pt>
                <c:pt idx="5179">
                  <c:v>489.49299999999999</c:v>
                </c:pt>
                <c:pt idx="5180">
                  <c:v>489.59</c:v>
                </c:pt>
                <c:pt idx="5181">
                  <c:v>489.68900000000002</c:v>
                </c:pt>
                <c:pt idx="5182">
                  <c:v>489.77300000000002</c:v>
                </c:pt>
                <c:pt idx="5183">
                  <c:v>489.86799999999999</c:v>
                </c:pt>
                <c:pt idx="5184">
                  <c:v>489.96499999999997</c:v>
                </c:pt>
                <c:pt idx="5185">
                  <c:v>490.06099999999998</c:v>
                </c:pt>
                <c:pt idx="5186">
                  <c:v>490.15300000000002</c:v>
                </c:pt>
                <c:pt idx="5187">
                  <c:v>490.25599999999997</c:v>
                </c:pt>
                <c:pt idx="5188">
                  <c:v>490.358</c:v>
                </c:pt>
                <c:pt idx="5189">
                  <c:v>490.45499999999998</c:v>
                </c:pt>
                <c:pt idx="5190">
                  <c:v>490.55200000000002</c:v>
                </c:pt>
                <c:pt idx="5191">
                  <c:v>490.642</c:v>
                </c:pt>
                <c:pt idx="5192">
                  <c:v>490.74</c:v>
                </c:pt>
                <c:pt idx="5193">
                  <c:v>490.83800000000002</c:v>
                </c:pt>
                <c:pt idx="5194">
                  <c:v>490.93700000000001</c:v>
                </c:pt>
                <c:pt idx="5195">
                  <c:v>491.02800000000002</c:v>
                </c:pt>
                <c:pt idx="5196">
                  <c:v>491.12299999999999</c:v>
                </c:pt>
                <c:pt idx="5197">
                  <c:v>491.226</c:v>
                </c:pt>
                <c:pt idx="5198">
                  <c:v>491.32400000000001</c:v>
                </c:pt>
                <c:pt idx="5199">
                  <c:v>491.42500000000001</c:v>
                </c:pt>
                <c:pt idx="5200">
                  <c:v>491.51299999999998</c:v>
                </c:pt>
                <c:pt idx="5201">
                  <c:v>491.60700000000003</c:v>
                </c:pt>
                <c:pt idx="5202">
                  <c:v>491.70100000000002</c:v>
                </c:pt>
                <c:pt idx="5203">
                  <c:v>491.798</c:v>
                </c:pt>
                <c:pt idx="5204">
                  <c:v>491.887</c:v>
                </c:pt>
                <c:pt idx="5205">
                  <c:v>491.983</c:v>
                </c:pt>
                <c:pt idx="5206">
                  <c:v>492.08199999999999</c:v>
                </c:pt>
                <c:pt idx="5207">
                  <c:v>492.17399999999998</c:v>
                </c:pt>
                <c:pt idx="5208">
                  <c:v>492.26799999999997</c:v>
                </c:pt>
                <c:pt idx="5209">
                  <c:v>492.363</c:v>
                </c:pt>
                <c:pt idx="5210">
                  <c:v>492.45600000000002</c:v>
                </c:pt>
                <c:pt idx="5211">
                  <c:v>492.54899999999998</c:v>
                </c:pt>
                <c:pt idx="5212">
                  <c:v>492.64800000000002</c:v>
                </c:pt>
                <c:pt idx="5213">
                  <c:v>492.74700000000001</c:v>
                </c:pt>
                <c:pt idx="5214">
                  <c:v>492.84800000000001</c:v>
                </c:pt>
                <c:pt idx="5215">
                  <c:v>492.94799999999998</c:v>
                </c:pt>
                <c:pt idx="5216">
                  <c:v>493.04399999999998</c:v>
                </c:pt>
                <c:pt idx="5217">
                  <c:v>493.13799999999998</c:v>
                </c:pt>
                <c:pt idx="5218">
                  <c:v>493.22899999999998</c:v>
                </c:pt>
                <c:pt idx="5219">
                  <c:v>493.334</c:v>
                </c:pt>
                <c:pt idx="5220">
                  <c:v>493.42399999999998</c:v>
                </c:pt>
                <c:pt idx="5221">
                  <c:v>493.524</c:v>
                </c:pt>
                <c:pt idx="5222">
                  <c:v>493.62200000000001</c:v>
                </c:pt>
                <c:pt idx="5223">
                  <c:v>493.71</c:v>
                </c:pt>
                <c:pt idx="5224">
                  <c:v>493.80399999999997</c:v>
                </c:pt>
                <c:pt idx="5225">
                  <c:v>493.89800000000002</c:v>
                </c:pt>
                <c:pt idx="5226">
                  <c:v>493.99599999999998</c:v>
                </c:pt>
                <c:pt idx="5227">
                  <c:v>494.09300000000002</c:v>
                </c:pt>
                <c:pt idx="5228">
                  <c:v>494.18599999999998</c:v>
                </c:pt>
                <c:pt idx="5229">
                  <c:v>494.28699999999998</c:v>
                </c:pt>
                <c:pt idx="5230">
                  <c:v>494.38499999999999</c:v>
                </c:pt>
                <c:pt idx="5231">
                  <c:v>494.47399999999999</c:v>
                </c:pt>
                <c:pt idx="5232">
                  <c:v>494.57400000000001</c:v>
                </c:pt>
                <c:pt idx="5233">
                  <c:v>494.673</c:v>
                </c:pt>
                <c:pt idx="5234">
                  <c:v>494.76900000000001</c:v>
                </c:pt>
                <c:pt idx="5235">
                  <c:v>494.86799999999999</c:v>
                </c:pt>
                <c:pt idx="5236">
                  <c:v>494.964</c:v>
                </c:pt>
                <c:pt idx="5237">
                  <c:v>495.06799999999998</c:v>
                </c:pt>
                <c:pt idx="5238">
                  <c:v>495.15899999999999</c:v>
                </c:pt>
                <c:pt idx="5239">
                  <c:v>495.255</c:v>
                </c:pt>
                <c:pt idx="5240">
                  <c:v>495.35</c:v>
                </c:pt>
                <c:pt idx="5241">
                  <c:v>495.452</c:v>
                </c:pt>
                <c:pt idx="5242">
                  <c:v>495.55399999999997</c:v>
                </c:pt>
                <c:pt idx="5243">
                  <c:v>495.649</c:v>
                </c:pt>
                <c:pt idx="5244">
                  <c:v>495.74599999999998</c:v>
                </c:pt>
                <c:pt idx="5245">
                  <c:v>495.83800000000002</c:v>
                </c:pt>
                <c:pt idx="5246">
                  <c:v>495.93400000000003</c:v>
                </c:pt>
                <c:pt idx="5247">
                  <c:v>496.03399999999999</c:v>
                </c:pt>
                <c:pt idx="5248">
                  <c:v>496.12799999999999</c:v>
                </c:pt>
                <c:pt idx="5249">
                  <c:v>496.22800000000001</c:v>
                </c:pt>
                <c:pt idx="5250">
                  <c:v>496.33</c:v>
                </c:pt>
                <c:pt idx="5251">
                  <c:v>496.42599999999999</c:v>
                </c:pt>
                <c:pt idx="5252">
                  <c:v>496.52300000000002</c:v>
                </c:pt>
                <c:pt idx="5253">
                  <c:v>496.62900000000002</c:v>
                </c:pt>
                <c:pt idx="5254">
                  <c:v>496.72300000000001</c:v>
                </c:pt>
                <c:pt idx="5255">
                  <c:v>496.82600000000002</c:v>
                </c:pt>
                <c:pt idx="5256">
                  <c:v>496.93799999999999</c:v>
                </c:pt>
                <c:pt idx="5257">
                  <c:v>497.03399999999999</c:v>
                </c:pt>
                <c:pt idx="5258">
                  <c:v>497.13200000000001</c:v>
                </c:pt>
                <c:pt idx="5259">
                  <c:v>497.23200000000003</c:v>
                </c:pt>
                <c:pt idx="5260">
                  <c:v>497.327</c:v>
                </c:pt>
                <c:pt idx="5261">
                  <c:v>497.41800000000001</c:v>
                </c:pt>
                <c:pt idx="5262">
                  <c:v>497.517</c:v>
                </c:pt>
                <c:pt idx="5263">
                  <c:v>497.61399999999998</c:v>
                </c:pt>
                <c:pt idx="5264">
                  <c:v>497.71600000000001</c:v>
                </c:pt>
                <c:pt idx="5265">
                  <c:v>497.81599999999997</c:v>
                </c:pt>
                <c:pt idx="5266">
                  <c:v>497.916</c:v>
                </c:pt>
                <c:pt idx="5267">
                  <c:v>498.00900000000001</c:v>
                </c:pt>
                <c:pt idx="5268">
                  <c:v>498.11</c:v>
                </c:pt>
                <c:pt idx="5269">
                  <c:v>498.20600000000002</c:v>
                </c:pt>
                <c:pt idx="5270">
                  <c:v>498.3</c:v>
                </c:pt>
                <c:pt idx="5271">
                  <c:v>498.39400000000001</c:v>
                </c:pt>
                <c:pt idx="5272">
                  <c:v>498.49700000000001</c:v>
                </c:pt>
                <c:pt idx="5273">
                  <c:v>498.6</c:v>
                </c:pt>
                <c:pt idx="5274">
                  <c:v>498.69400000000002</c:v>
                </c:pt>
                <c:pt idx="5275">
                  <c:v>498.78500000000003</c:v>
                </c:pt>
                <c:pt idx="5276">
                  <c:v>498.88</c:v>
                </c:pt>
                <c:pt idx="5277">
                  <c:v>498.97199999999998</c:v>
                </c:pt>
                <c:pt idx="5278">
                  <c:v>499.06799999999998</c:v>
                </c:pt>
                <c:pt idx="5279">
                  <c:v>499.15899999999999</c:v>
                </c:pt>
                <c:pt idx="5280">
                  <c:v>499.25700000000001</c:v>
                </c:pt>
                <c:pt idx="5281">
                  <c:v>499.358</c:v>
                </c:pt>
                <c:pt idx="5282">
                  <c:v>499.45299999999997</c:v>
                </c:pt>
                <c:pt idx="5283">
                  <c:v>499.57100000000003</c:v>
                </c:pt>
                <c:pt idx="5284">
                  <c:v>499.69200000000001</c:v>
                </c:pt>
                <c:pt idx="5285">
                  <c:v>499.791</c:v>
                </c:pt>
                <c:pt idx="5286">
                  <c:v>499.887</c:v>
                </c:pt>
                <c:pt idx="5287">
                  <c:v>499.97899999999998</c:v>
                </c:pt>
                <c:pt idx="5288">
                  <c:v>500.06900000000002</c:v>
                </c:pt>
                <c:pt idx="5289">
                  <c:v>500.166</c:v>
                </c:pt>
                <c:pt idx="5290">
                  <c:v>500.27300000000002</c:v>
                </c:pt>
                <c:pt idx="5291">
                  <c:v>500.375</c:v>
                </c:pt>
                <c:pt idx="5292">
                  <c:v>500.47500000000002</c:v>
                </c:pt>
                <c:pt idx="5293">
                  <c:v>500.57499999999999</c:v>
                </c:pt>
                <c:pt idx="5294">
                  <c:v>500.67099999999999</c:v>
                </c:pt>
                <c:pt idx="5295">
                  <c:v>500.76499999999999</c:v>
                </c:pt>
                <c:pt idx="5296">
                  <c:v>500.86500000000001</c:v>
                </c:pt>
                <c:pt idx="5297">
                  <c:v>500.96600000000001</c:v>
                </c:pt>
                <c:pt idx="5298">
                  <c:v>501.05900000000003</c:v>
                </c:pt>
                <c:pt idx="5299">
                  <c:v>501.15800000000002</c:v>
                </c:pt>
                <c:pt idx="5300">
                  <c:v>501.25799999999998</c:v>
                </c:pt>
                <c:pt idx="5301">
                  <c:v>501.35199999999998</c:v>
                </c:pt>
                <c:pt idx="5302">
                  <c:v>501.44600000000003</c:v>
                </c:pt>
                <c:pt idx="5303">
                  <c:v>501.54500000000002</c:v>
                </c:pt>
                <c:pt idx="5304">
                  <c:v>501.64600000000002</c:v>
                </c:pt>
                <c:pt idx="5305">
                  <c:v>501.74599999999998</c:v>
                </c:pt>
                <c:pt idx="5306">
                  <c:v>501.84399999999999</c:v>
                </c:pt>
                <c:pt idx="5307">
                  <c:v>501.94299999999998</c:v>
                </c:pt>
                <c:pt idx="5308">
                  <c:v>502.04500000000002</c:v>
                </c:pt>
                <c:pt idx="5309">
                  <c:v>502.142</c:v>
                </c:pt>
                <c:pt idx="5310">
                  <c:v>502.226</c:v>
                </c:pt>
                <c:pt idx="5311">
                  <c:v>502.327</c:v>
                </c:pt>
                <c:pt idx="5312">
                  <c:v>502.42200000000003</c:v>
                </c:pt>
                <c:pt idx="5313">
                  <c:v>502.51600000000002</c:v>
                </c:pt>
                <c:pt idx="5314">
                  <c:v>502.613</c:v>
                </c:pt>
                <c:pt idx="5315">
                  <c:v>502.71199999999999</c:v>
                </c:pt>
                <c:pt idx="5316">
                  <c:v>502.83100000000002</c:v>
                </c:pt>
                <c:pt idx="5317">
                  <c:v>502.93700000000001</c:v>
                </c:pt>
                <c:pt idx="5318">
                  <c:v>503.03300000000002</c:v>
                </c:pt>
                <c:pt idx="5319">
                  <c:v>503.13200000000001</c:v>
                </c:pt>
                <c:pt idx="5320">
                  <c:v>503.21899999999999</c:v>
                </c:pt>
                <c:pt idx="5321">
                  <c:v>503.30900000000003</c:v>
                </c:pt>
                <c:pt idx="5322">
                  <c:v>503.41300000000001</c:v>
                </c:pt>
                <c:pt idx="5323">
                  <c:v>503.53699999999998</c:v>
                </c:pt>
                <c:pt idx="5324">
                  <c:v>503.62599999999998</c:v>
                </c:pt>
                <c:pt idx="5325">
                  <c:v>503.72699999999998</c:v>
                </c:pt>
                <c:pt idx="5326">
                  <c:v>503.82100000000003</c:v>
                </c:pt>
                <c:pt idx="5327">
                  <c:v>503.92200000000003</c:v>
                </c:pt>
                <c:pt idx="5328">
                  <c:v>504.01900000000001</c:v>
                </c:pt>
                <c:pt idx="5329">
                  <c:v>504.12099999999998</c:v>
                </c:pt>
                <c:pt idx="5330">
                  <c:v>504.22199999999998</c:v>
                </c:pt>
                <c:pt idx="5331">
                  <c:v>504.31400000000002</c:v>
                </c:pt>
                <c:pt idx="5332">
                  <c:v>504.41</c:v>
                </c:pt>
                <c:pt idx="5333">
                  <c:v>504.50299999999999</c:v>
                </c:pt>
                <c:pt idx="5334">
                  <c:v>504.62099999999998</c:v>
                </c:pt>
                <c:pt idx="5335">
                  <c:v>504.738</c:v>
                </c:pt>
                <c:pt idx="5336">
                  <c:v>504.83300000000003</c:v>
                </c:pt>
                <c:pt idx="5337">
                  <c:v>504.93099999999998</c:v>
                </c:pt>
                <c:pt idx="5338">
                  <c:v>505.03399999999999</c:v>
                </c:pt>
                <c:pt idx="5339">
                  <c:v>505.13200000000001</c:v>
                </c:pt>
                <c:pt idx="5340">
                  <c:v>505.23200000000003</c:v>
                </c:pt>
                <c:pt idx="5341">
                  <c:v>505.334</c:v>
                </c:pt>
                <c:pt idx="5342">
                  <c:v>505.42599999999999</c:v>
                </c:pt>
                <c:pt idx="5343">
                  <c:v>505.51900000000001</c:v>
                </c:pt>
                <c:pt idx="5344">
                  <c:v>505.613</c:v>
                </c:pt>
                <c:pt idx="5345">
                  <c:v>505.70400000000001</c:v>
                </c:pt>
                <c:pt idx="5346">
                  <c:v>505.79899999999998</c:v>
                </c:pt>
                <c:pt idx="5347">
                  <c:v>505.89499999999998</c:v>
                </c:pt>
                <c:pt idx="5348">
                  <c:v>505.995</c:v>
                </c:pt>
                <c:pt idx="5349">
                  <c:v>506.08800000000002</c:v>
                </c:pt>
                <c:pt idx="5350">
                  <c:v>506.18700000000001</c:v>
                </c:pt>
                <c:pt idx="5351">
                  <c:v>506.28800000000001</c:v>
                </c:pt>
                <c:pt idx="5352">
                  <c:v>506.38900000000001</c:v>
                </c:pt>
                <c:pt idx="5353">
                  <c:v>506.49</c:v>
                </c:pt>
                <c:pt idx="5354">
                  <c:v>506.58600000000001</c:v>
                </c:pt>
                <c:pt idx="5355">
                  <c:v>506.68700000000001</c:v>
                </c:pt>
                <c:pt idx="5356">
                  <c:v>506.79199999999997</c:v>
                </c:pt>
                <c:pt idx="5357">
                  <c:v>506.89</c:v>
                </c:pt>
                <c:pt idx="5358">
                  <c:v>506.99</c:v>
                </c:pt>
                <c:pt idx="5359">
                  <c:v>507.08600000000001</c:v>
                </c:pt>
                <c:pt idx="5360">
                  <c:v>507.185</c:v>
                </c:pt>
                <c:pt idx="5361">
                  <c:v>507.279</c:v>
                </c:pt>
                <c:pt idx="5362">
                  <c:v>507.375</c:v>
                </c:pt>
                <c:pt idx="5363">
                  <c:v>507.46800000000002</c:v>
                </c:pt>
                <c:pt idx="5364">
                  <c:v>507.58699999999999</c:v>
                </c:pt>
                <c:pt idx="5365">
                  <c:v>507.68700000000001</c:v>
                </c:pt>
                <c:pt idx="5366">
                  <c:v>507.78300000000002</c:v>
                </c:pt>
                <c:pt idx="5367">
                  <c:v>507.88600000000002</c:v>
                </c:pt>
                <c:pt idx="5368">
                  <c:v>507.98399999999998</c:v>
                </c:pt>
                <c:pt idx="5369">
                  <c:v>508.08</c:v>
                </c:pt>
                <c:pt idx="5370">
                  <c:v>508.17700000000002</c:v>
                </c:pt>
                <c:pt idx="5371">
                  <c:v>508.27600000000001</c:v>
                </c:pt>
                <c:pt idx="5372">
                  <c:v>508.375</c:v>
                </c:pt>
                <c:pt idx="5373">
                  <c:v>508.47699999999998</c:v>
                </c:pt>
                <c:pt idx="5374">
                  <c:v>508.56799999999998</c:v>
                </c:pt>
                <c:pt idx="5375">
                  <c:v>508.66899999999998</c:v>
                </c:pt>
                <c:pt idx="5376">
                  <c:v>508.774</c:v>
                </c:pt>
                <c:pt idx="5377">
                  <c:v>508.87099999999998</c:v>
                </c:pt>
                <c:pt idx="5378">
                  <c:v>508.971</c:v>
                </c:pt>
                <c:pt idx="5379">
                  <c:v>509.07</c:v>
                </c:pt>
                <c:pt idx="5380">
                  <c:v>509.161</c:v>
                </c:pt>
                <c:pt idx="5381">
                  <c:v>509.25599999999997</c:v>
                </c:pt>
                <c:pt idx="5382">
                  <c:v>509.35</c:v>
                </c:pt>
                <c:pt idx="5383">
                  <c:v>509.45</c:v>
                </c:pt>
                <c:pt idx="5384">
                  <c:v>509.54300000000001</c:v>
                </c:pt>
                <c:pt idx="5385">
                  <c:v>509.63600000000002</c:v>
                </c:pt>
                <c:pt idx="5386">
                  <c:v>509.72899999999998</c:v>
                </c:pt>
                <c:pt idx="5387">
                  <c:v>509.82799999999997</c:v>
                </c:pt>
                <c:pt idx="5388">
                  <c:v>509.92399999999998</c:v>
                </c:pt>
                <c:pt idx="5389">
                  <c:v>510.02300000000002</c:v>
                </c:pt>
                <c:pt idx="5390">
                  <c:v>510.12</c:v>
                </c:pt>
                <c:pt idx="5391">
                  <c:v>510.214</c:v>
                </c:pt>
                <c:pt idx="5392">
                  <c:v>510.31700000000001</c:v>
                </c:pt>
                <c:pt idx="5393">
                  <c:v>510.42</c:v>
                </c:pt>
                <c:pt idx="5394">
                  <c:v>510.52199999999999</c:v>
                </c:pt>
                <c:pt idx="5395">
                  <c:v>510.61500000000001</c:v>
                </c:pt>
                <c:pt idx="5396">
                  <c:v>510.71300000000002</c:v>
                </c:pt>
                <c:pt idx="5397">
                  <c:v>510.80900000000003</c:v>
                </c:pt>
                <c:pt idx="5398">
                  <c:v>510.904</c:v>
                </c:pt>
                <c:pt idx="5399">
                  <c:v>511.00299999999999</c:v>
                </c:pt>
                <c:pt idx="5400">
                  <c:v>511.10399999999998</c:v>
                </c:pt>
                <c:pt idx="5401">
                  <c:v>511.202</c:v>
                </c:pt>
                <c:pt idx="5402">
                  <c:v>511.3</c:v>
                </c:pt>
                <c:pt idx="5403">
                  <c:v>511.40100000000001</c:v>
                </c:pt>
                <c:pt idx="5404">
                  <c:v>511.49599999999998</c:v>
                </c:pt>
                <c:pt idx="5405">
                  <c:v>511.58699999999999</c:v>
                </c:pt>
                <c:pt idx="5406">
                  <c:v>511.685</c:v>
                </c:pt>
                <c:pt idx="5407">
                  <c:v>511.83600000000001</c:v>
                </c:pt>
                <c:pt idx="5408">
                  <c:v>511.93200000000002</c:v>
                </c:pt>
                <c:pt idx="5409">
                  <c:v>512.02599999999995</c:v>
                </c:pt>
                <c:pt idx="5410">
                  <c:v>512.12199999999996</c:v>
                </c:pt>
                <c:pt idx="5411">
                  <c:v>512.221</c:v>
                </c:pt>
                <c:pt idx="5412">
                  <c:v>512.31799999999998</c:v>
                </c:pt>
                <c:pt idx="5413">
                  <c:v>512.41200000000003</c:v>
                </c:pt>
                <c:pt idx="5414">
                  <c:v>512.51099999999997</c:v>
                </c:pt>
                <c:pt idx="5415">
                  <c:v>512.61900000000003</c:v>
                </c:pt>
                <c:pt idx="5416">
                  <c:v>512.71100000000001</c:v>
                </c:pt>
                <c:pt idx="5417">
                  <c:v>512.80600000000004</c:v>
                </c:pt>
                <c:pt idx="5418">
                  <c:v>512.90700000000004</c:v>
                </c:pt>
                <c:pt idx="5419">
                  <c:v>513.01099999999997</c:v>
                </c:pt>
                <c:pt idx="5420">
                  <c:v>513.11599999999999</c:v>
                </c:pt>
                <c:pt idx="5421">
                  <c:v>513.21799999999996</c:v>
                </c:pt>
                <c:pt idx="5422">
                  <c:v>513.31299999999999</c:v>
                </c:pt>
                <c:pt idx="5423">
                  <c:v>513.41200000000003</c:v>
                </c:pt>
                <c:pt idx="5424">
                  <c:v>513.51199999999994</c:v>
                </c:pt>
                <c:pt idx="5425">
                  <c:v>513.61</c:v>
                </c:pt>
                <c:pt idx="5426">
                  <c:v>513.70500000000004</c:v>
                </c:pt>
                <c:pt idx="5427">
                  <c:v>513.80899999999997</c:v>
                </c:pt>
                <c:pt idx="5428">
                  <c:v>513.89800000000002</c:v>
                </c:pt>
                <c:pt idx="5429">
                  <c:v>513.99599999999998</c:v>
                </c:pt>
                <c:pt idx="5430">
                  <c:v>514.09100000000001</c:v>
                </c:pt>
                <c:pt idx="5431">
                  <c:v>514.18499999999995</c:v>
                </c:pt>
                <c:pt idx="5432">
                  <c:v>514.28599999999994</c:v>
                </c:pt>
                <c:pt idx="5433">
                  <c:v>514.38499999999999</c:v>
                </c:pt>
                <c:pt idx="5434">
                  <c:v>514.48500000000001</c:v>
                </c:pt>
                <c:pt idx="5435">
                  <c:v>514.61</c:v>
                </c:pt>
                <c:pt idx="5436">
                  <c:v>514.70799999999997</c:v>
                </c:pt>
                <c:pt idx="5437">
                  <c:v>514.80499999999995</c:v>
                </c:pt>
                <c:pt idx="5438">
                  <c:v>514.899</c:v>
                </c:pt>
                <c:pt idx="5439">
                  <c:v>514.99300000000005</c:v>
                </c:pt>
                <c:pt idx="5440">
                  <c:v>515.08900000000006</c:v>
                </c:pt>
                <c:pt idx="5441">
                  <c:v>515.18799999999999</c:v>
                </c:pt>
                <c:pt idx="5442">
                  <c:v>515.28499999999997</c:v>
                </c:pt>
                <c:pt idx="5443">
                  <c:v>515.38</c:v>
                </c:pt>
                <c:pt idx="5444">
                  <c:v>515.48099999999999</c:v>
                </c:pt>
                <c:pt idx="5445">
                  <c:v>515.58299999999997</c:v>
                </c:pt>
                <c:pt idx="5446">
                  <c:v>515.68100000000004</c:v>
                </c:pt>
                <c:pt idx="5447">
                  <c:v>515.78</c:v>
                </c:pt>
                <c:pt idx="5448">
                  <c:v>515.87599999999998</c:v>
                </c:pt>
                <c:pt idx="5449">
                  <c:v>515.971</c:v>
                </c:pt>
                <c:pt idx="5450">
                  <c:v>516.07100000000003</c:v>
                </c:pt>
                <c:pt idx="5451">
                  <c:v>516.16700000000003</c:v>
                </c:pt>
                <c:pt idx="5452">
                  <c:v>516.26900000000001</c:v>
                </c:pt>
                <c:pt idx="5453">
                  <c:v>516.37099999999998</c:v>
                </c:pt>
                <c:pt idx="5454">
                  <c:v>516.47500000000002</c:v>
                </c:pt>
                <c:pt idx="5455">
                  <c:v>516.577</c:v>
                </c:pt>
                <c:pt idx="5456">
                  <c:v>516.67700000000002</c:v>
                </c:pt>
                <c:pt idx="5457">
                  <c:v>516.77099999999996</c:v>
                </c:pt>
                <c:pt idx="5458">
                  <c:v>516.87099999999998</c:v>
                </c:pt>
                <c:pt idx="5459">
                  <c:v>516.971</c:v>
                </c:pt>
                <c:pt idx="5460">
                  <c:v>517.06100000000004</c:v>
                </c:pt>
                <c:pt idx="5461">
                  <c:v>517.15899999999999</c:v>
                </c:pt>
                <c:pt idx="5462">
                  <c:v>517.25699999999995</c:v>
                </c:pt>
                <c:pt idx="5463">
                  <c:v>517.37800000000004</c:v>
                </c:pt>
                <c:pt idx="5464">
                  <c:v>517.47699999999998</c:v>
                </c:pt>
                <c:pt idx="5465">
                  <c:v>517.56500000000005</c:v>
                </c:pt>
                <c:pt idx="5466">
                  <c:v>517.66300000000001</c:v>
                </c:pt>
                <c:pt idx="5467">
                  <c:v>517.78</c:v>
                </c:pt>
                <c:pt idx="5468">
                  <c:v>517.88199999999995</c:v>
                </c:pt>
                <c:pt idx="5469">
                  <c:v>517.98099999999999</c:v>
                </c:pt>
                <c:pt idx="5470">
                  <c:v>518.08199999999999</c:v>
                </c:pt>
                <c:pt idx="5471">
                  <c:v>518.18100000000004</c:v>
                </c:pt>
                <c:pt idx="5472">
                  <c:v>518.28</c:v>
                </c:pt>
                <c:pt idx="5473">
                  <c:v>518.37199999999996</c:v>
                </c:pt>
                <c:pt idx="5474">
                  <c:v>518.46799999999996</c:v>
                </c:pt>
                <c:pt idx="5475">
                  <c:v>518.56600000000003</c:v>
                </c:pt>
                <c:pt idx="5476">
                  <c:v>518.65499999999997</c:v>
                </c:pt>
                <c:pt idx="5477">
                  <c:v>518.78200000000004</c:v>
                </c:pt>
                <c:pt idx="5478">
                  <c:v>518.88099999999997</c:v>
                </c:pt>
                <c:pt idx="5479">
                  <c:v>519.00599999999997</c:v>
                </c:pt>
                <c:pt idx="5480">
                  <c:v>519.12599999999998</c:v>
                </c:pt>
                <c:pt idx="5481">
                  <c:v>519.22699999999998</c:v>
                </c:pt>
                <c:pt idx="5482">
                  <c:v>519.327</c:v>
                </c:pt>
                <c:pt idx="5483">
                  <c:v>519.42700000000002</c:v>
                </c:pt>
                <c:pt idx="5484">
                  <c:v>519.524</c:v>
                </c:pt>
                <c:pt idx="5485">
                  <c:v>519.62199999999996</c:v>
                </c:pt>
                <c:pt idx="5486">
                  <c:v>519.72799999999995</c:v>
                </c:pt>
                <c:pt idx="5487">
                  <c:v>519.82799999999997</c:v>
                </c:pt>
                <c:pt idx="5488">
                  <c:v>519.92200000000003</c:v>
                </c:pt>
                <c:pt idx="5489">
                  <c:v>520.01199999999994</c:v>
                </c:pt>
                <c:pt idx="5490">
                  <c:v>520.11300000000006</c:v>
                </c:pt>
                <c:pt idx="5491">
                  <c:v>520.21199999999999</c:v>
                </c:pt>
                <c:pt idx="5492">
                  <c:v>520.30600000000004</c:v>
                </c:pt>
                <c:pt idx="5493">
                  <c:v>520.41200000000003</c:v>
                </c:pt>
                <c:pt idx="5494">
                  <c:v>520.51199999999994</c:v>
                </c:pt>
                <c:pt idx="5495">
                  <c:v>520.60599999999999</c:v>
                </c:pt>
                <c:pt idx="5496">
                  <c:v>520.70100000000002</c:v>
                </c:pt>
                <c:pt idx="5497">
                  <c:v>520.798</c:v>
                </c:pt>
                <c:pt idx="5498">
                  <c:v>520.89700000000005</c:v>
                </c:pt>
                <c:pt idx="5499">
                  <c:v>520.99400000000003</c:v>
                </c:pt>
                <c:pt idx="5500">
                  <c:v>521.08699999999999</c:v>
                </c:pt>
                <c:pt idx="5501">
                  <c:v>521.17499999999995</c:v>
                </c:pt>
                <c:pt idx="5502">
                  <c:v>521.27300000000002</c:v>
                </c:pt>
                <c:pt idx="5503">
                  <c:v>521.37400000000002</c:v>
                </c:pt>
                <c:pt idx="5504">
                  <c:v>521.471</c:v>
                </c:pt>
                <c:pt idx="5505">
                  <c:v>521.56600000000003</c:v>
                </c:pt>
                <c:pt idx="5506">
                  <c:v>521.65899999999999</c:v>
                </c:pt>
                <c:pt idx="5507">
                  <c:v>521.76</c:v>
                </c:pt>
                <c:pt idx="5508">
                  <c:v>521.85299999999995</c:v>
                </c:pt>
                <c:pt idx="5509">
                  <c:v>521.95100000000002</c:v>
                </c:pt>
                <c:pt idx="5510">
                  <c:v>522.04899999999998</c:v>
                </c:pt>
                <c:pt idx="5511">
                  <c:v>522.14499999999998</c:v>
                </c:pt>
                <c:pt idx="5512">
                  <c:v>522.25199999999995</c:v>
                </c:pt>
                <c:pt idx="5513">
                  <c:v>522.346</c:v>
                </c:pt>
                <c:pt idx="5514">
                  <c:v>522.45000000000005</c:v>
                </c:pt>
                <c:pt idx="5515">
                  <c:v>522.55200000000002</c:v>
                </c:pt>
                <c:pt idx="5516">
                  <c:v>522.65099999999995</c:v>
                </c:pt>
                <c:pt idx="5517">
                  <c:v>522.77499999999998</c:v>
                </c:pt>
                <c:pt idx="5518">
                  <c:v>522.86900000000003</c:v>
                </c:pt>
                <c:pt idx="5519">
                  <c:v>522.97</c:v>
                </c:pt>
                <c:pt idx="5520">
                  <c:v>523.06700000000001</c:v>
                </c:pt>
                <c:pt idx="5521">
                  <c:v>523.16700000000003</c:v>
                </c:pt>
                <c:pt idx="5522">
                  <c:v>523.26400000000001</c:v>
                </c:pt>
                <c:pt idx="5523">
                  <c:v>523.36400000000003</c:v>
                </c:pt>
                <c:pt idx="5524">
                  <c:v>523.46400000000006</c:v>
                </c:pt>
                <c:pt idx="5525">
                  <c:v>523.56200000000001</c:v>
                </c:pt>
                <c:pt idx="5526">
                  <c:v>523.65800000000002</c:v>
                </c:pt>
                <c:pt idx="5527">
                  <c:v>523.75599999999997</c:v>
                </c:pt>
                <c:pt idx="5528">
                  <c:v>523.85</c:v>
                </c:pt>
                <c:pt idx="5529">
                  <c:v>523.95299999999997</c:v>
                </c:pt>
                <c:pt idx="5530">
                  <c:v>524.05499999999995</c:v>
                </c:pt>
                <c:pt idx="5531">
                  <c:v>524.15599999999995</c:v>
                </c:pt>
                <c:pt idx="5532">
                  <c:v>524.255</c:v>
                </c:pt>
                <c:pt idx="5533">
                  <c:v>524.35400000000004</c:v>
                </c:pt>
                <c:pt idx="5534">
                  <c:v>524.44899999999996</c:v>
                </c:pt>
                <c:pt idx="5535">
                  <c:v>524.54999999999995</c:v>
                </c:pt>
                <c:pt idx="5536">
                  <c:v>524.654</c:v>
                </c:pt>
              </c:numCache>
            </c:numRef>
          </c:xVal>
          <c:yVal>
            <c:numRef>
              <c:f>Feuil1!$B$4:$B$5540</c:f>
              <c:numCache>
                <c:formatCode>General</c:formatCode>
                <c:ptCount val="5537"/>
                <c:pt idx="0">
                  <c:v>69.552820849608807</c:v>
                </c:pt>
                <c:pt idx="1">
                  <c:v>63.851672800905803</c:v>
                </c:pt>
                <c:pt idx="2">
                  <c:v>63.521796159134098</c:v>
                </c:pt>
                <c:pt idx="3">
                  <c:v>63.228287827156102</c:v>
                </c:pt>
                <c:pt idx="4">
                  <c:v>62.906196031647198</c:v>
                </c:pt>
                <c:pt idx="5">
                  <c:v>62.957726540623703</c:v>
                </c:pt>
                <c:pt idx="6">
                  <c:v>62.0855398118034</c:v>
                </c:pt>
                <c:pt idx="7">
                  <c:v>61.964542959238202</c:v>
                </c:pt>
                <c:pt idx="8">
                  <c:v>62.093480553759598</c:v>
                </c:pt>
                <c:pt idx="9">
                  <c:v>60.945717488483503</c:v>
                </c:pt>
                <c:pt idx="10">
                  <c:v>62.142394432370402</c:v>
                </c:pt>
                <c:pt idx="11">
                  <c:v>61.510710691014999</c:v>
                </c:pt>
                <c:pt idx="12">
                  <c:v>60.612063213720603</c:v>
                </c:pt>
                <c:pt idx="13">
                  <c:v>60.706564999385101</c:v>
                </c:pt>
                <c:pt idx="14">
                  <c:v>60.546932303000901</c:v>
                </c:pt>
                <c:pt idx="15">
                  <c:v>59.925891780922797</c:v>
                </c:pt>
                <c:pt idx="16">
                  <c:v>59.386106687056802</c:v>
                </c:pt>
                <c:pt idx="17">
                  <c:v>59.1820299397626</c:v>
                </c:pt>
                <c:pt idx="18">
                  <c:v>59.047479369790103</c:v>
                </c:pt>
                <c:pt idx="19">
                  <c:v>58.497089875682597</c:v>
                </c:pt>
                <c:pt idx="20">
                  <c:v>58.116458756468496</c:v>
                </c:pt>
                <c:pt idx="21">
                  <c:v>58.172359873086499</c:v>
                </c:pt>
                <c:pt idx="22">
                  <c:v>58.460768256723497</c:v>
                </c:pt>
                <c:pt idx="23">
                  <c:v>58.375317679481199</c:v>
                </c:pt>
                <c:pt idx="24">
                  <c:v>57.294679245681301</c:v>
                </c:pt>
                <c:pt idx="25">
                  <c:v>57.485474070532703</c:v>
                </c:pt>
                <c:pt idx="26">
                  <c:v>57.726534217697903</c:v>
                </c:pt>
                <c:pt idx="27">
                  <c:v>57.152761206943701</c:v>
                </c:pt>
                <c:pt idx="28">
                  <c:v>56.935847125665703</c:v>
                </c:pt>
                <c:pt idx="29">
                  <c:v>57.082796066201702</c:v>
                </c:pt>
                <c:pt idx="30">
                  <c:v>56.965075798118399</c:v>
                </c:pt>
                <c:pt idx="31">
                  <c:v>56.636088992843</c:v>
                </c:pt>
                <c:pt idx="32">
                  <c:v>56.466125398507302</c:v>
                </c:pt>
                <c:pt idx="33">
                  <c:v>56.219250812901898</c:v>
                </c:pt>
                <c:pt idx="34">
                  <c:v>56.129885181207001</c:v>
                </c:pt>
                <c:pt idx="35">
                  <c:v>56.108114092619502</c:v>
                </c:pt>
                <c:pt idx="36">
                  <c:v>56.057333294243101</c:v>
                </c:pt>
                <c:pt idx="37">
                  <c:v>55.7829860332387</c:v>
                </c:pt>
                <c:pt idx="38">
                  <c:v>55.6308130589291</c:v>
                </c:pt>
                <c:pt idx="39">
                  <c:v>55.477622884017897</c:v>
                </c:pt>
                <c:pt idx="40">
                  <c:v>55.3473195904646</c:v>
                </c:pt>
                <c:pt idx="41">
                  <c:v>55.213735892020203</c:v>
                </c:pt>
                <c:pt idx="42">
                  <c:v>55.060217258378998</c:v>
                </c:pt>
                <c:pt idx="43">
                  <c:v>54.995705319736899</c:v>
                </c:pt>
                <c:pt idx="44">
                  <c:v>54.794599625777103</c:v>
                </c:pt>
                <c:pt idx="45">
                  <c:v>54.836026117411599</c:v>
                </c:pt>
                <c:pt idx="46">
                  <c:v>54.495820741401097</c:v>
                </c:pt>
                <c:pt idx="47">
                  <c:v>54.519071011101403</c:v>
                </c:pt>
                <c:pt idx="48">
                  <c:v>54.481352536216001</c:v>
                </c:pt>
                <c:pt idx="49">
                  <c:v>54.412331686194797</c:v>
                </c:pt>
                <c:pt idx="50">
                  <c:v>54.249646381747397</c:v>
                </c:pt>
                <c:pt idx="51">
                  <c:v>54.107208887772998</c:v>
                </c:pt>
                <c:pt idx="52">
                  <c:v>54.071812232042099</c:v>
                </c:pt>
                <c:pt idx="53">
                  <c:v>53.8743660923692</c:v>
                </c:pt>
                <c:pt idx="54">
                  <c:v>53.823108513222898</c:v>
                </c:pt>
                <c:pt idx="55">
                  <c:v>53.676372765788798</c:v>
                </c:pt>
                <c:pt idx="56">
                  <c:v>53.5827716117996</c:v>
                </c:pt>
                <c:pt idx="57">
                  <c:v>53.4749139891819</c:v>
                </c:pt>
                <c:pt idx="58">
                  <c:v>53.393338139091803</c:v>
                </c:pt>
                <c:pt idx="59">
                  <c:v>53.191972543382903</c:v>
                </c:pt>
                <c:pt idx="60">
                  <c:v>53.094278228497103</c:v>
                </c:pt>
                <c:pt idx="61">
                  <c:v>53.054992840346102</c:v>
                </c:pt>
                <c:pt idx="62">
                  <c:v>52.898897786044003</c:v>
                </c:pt>
                <c:pt idx="63">
                  <c:v>52.925910866596602</c:v>
                </c:pt>
                <c:pt idx="64">
                  <c:v>52.778601523467501</c:v>
                </c:pt>
                <c:pt idx="65">
                  <c:v>52.624355953012802</c:v>
                </c:pt>
                <c:pt idx="66">
                  <c:v>52.763050153317899</c:v>
                </c:pt>
                <c:pt idx="67">
                  <c:v>52.538631904001697</c:v>
                </c:pt>
                <c:pt idx="68">
                  <c:v>52.460421317894202</c:v>
                </c:pt>
                <c:pt idx="69">
                  <c:v>52.454882289663601</c:v>
                </c:pt>
                <c:pt idx="70">
                  <c:v>52.324717583953202</c:v>
                </c:pt>
                <c:pt idx="71">
                  <c:v>52.223976243720898</c:v>
                </c:pt>
                <c:pt idx="72">
                  <c:v>52.125209573377603</c:v>
                </c:pt>
                <c:pt idx="73">
                  <c:v>52.127580340683302</c:v>
                </c:pt>
                <c:pt idx="74">
                  <c:v>52.046252513592201</c:v>
                </c:pt>
                <c:pt idx="75">
                  <c:v>51.968874540647398</c:v>
                </c:pt>
                <c:pt idx="76">
                  <c:v>51.912674380535897</c:v>
                </c:pt>
                <c:pt idx="77">
                  <c:v>51.881782530393799</c:v>
                </c:pt>
                <c:pt idx="78">
                  <c:v>51.811708124068197</c:v>
                </c:pt>
                <c:pt idx="79">
                  <c:v>51.6250591662685</c:v>
                </c:pt>
                <c:pt idx="80">
                  <c:v>51.512047682202301</c:v>
                </c:pt>
                <c:pt idx="81">
                  <c:v>51.503338647031001</c:v>
                </c:pt>
                <c:pt idx="82">
                  <c:v>51.347150032109603</c:v>
                </c:pt>
                <c:pt idx="83">
                  <c:v>51.328604308486398</c:v>
                </c:pt>
                <c:pt idx="84">
                  <c:v>51.2439056728997</c:v>
                </c:pt>
                <c:pt idx="85">
                  <c:v>51.153816061263903</c:v>
                </c:pt>
                <c:pt idx="86">
                  <c:v>51.031826083959601</c:v>
                </c:pt>
                <c:pt idx="87">
                  <c:v>50.975640915572797</c:v>
                </c:pt>
                <c:pt idx="88">
                  <c:v>50.944367514018303</c:v>
                </c:pt>
                <c:pt idx="89">
                  <c:v>50.875728502376298</c:v>
                </c:pt>
                <c:pt idx="90">
                  <c:v>50.8242307292305</c:v>
                </c:pt>
                <c:pt idx="91">
                  <c:v>50.644461104724698</c:v>
                </c:pt>
                <c:pt idx="92">
                  <c:v>50.683567674579301</c:v>
                </c:pt>
                <c:pt idx="93">
                  <c:v>50.656926412136002</c:v>
                </c:pt>
                <c:pt idx="94">
                  <c:v>50.502807073985103</c:v>
                </c:pt>
                <c:pt idx="95">
                  <c:v>50.426741036337603</c:v>
                </c:pt>
                <c:pt idx="96">
                  <c:v>50.439371195004703</c:v>
                </c:pt>
                <c:pt idx="97">
                  <c:v>50.261929103241897</c:v>
                </c:pt>
                <c:pt idx="98">
                  <c:v>50.234716519697002</c:v>
                </c:pt>
                <c:pt idx="99">
                  <c:v>50.255280280072299</c:v>
                </c:pt>
                <c:pt idx="100">
                  <c:v>50.303643521788203</c:v>
                </c:pt>
                <c:pt idx="101">
                  <c:v>50.121730681628101</c:v>
                </c:pt>
                <c:pt idx="102">
                  <c:v>50.103650974980098</c:v>
                </c:pt>
                <c:pt idx="103">
                  <c:v>50.0713252118613</c:v>
                </c:pt>
                <c:pt idx="104">
                  <c:v>50.082712618840297</c:v>
                </c:pt>
                <c:pt idx="105">
                  <c:v>49.954221567200399</c:v>
                </c:pt>
                <c:pt idx="106">
                  <c:v>49.8666080578015</c:v>
                </c:pt>
                <c:pt idx="107">
                  <c:v>49.846941664885001</c:v>
                </c:pt>
                <c:pt idx="108">
                  <c:v>49.790128725147497</c:v>
                </c:pt>
                <c:pt idx="109">
                  <c:v>49.717077938666499</c:v>
                </c:pt>
                <c:pt idx="110">
                  <c:v>49.630960544061402</c:v>
                </c:pt>
                <c:pt idx="111">
                  <c:v>49.5132963829004</c:v>
                </c:pt>
                <c:pt idx="112">
                  <c:v>49.495348798134899</c:v>
                </c:pt>
                <c:pt idx="113">
                  <c:v>49.465748296109098</c:v>
                </c:pt>
                <c:pt idx="114">
                  <c:v>49.4283641013389</c:v>
                </c:pt>
                <c:pt idx="115">
                  <c:v>49.325995422980199</c:v>
                </c:pt>
                <c:pt idx="116">
                  <c:v>49.286898532562397</c:v>
                </c:pt>
                <c:pt idx="117">
                  <c:v>49.243053055236601</c:v>
                </c:pt>
                <c:pt idx="118">
                  <c:v>49.2270411022293</c:v>
                </c:pt>
                <c:pt idx="119">
                  <c:v>49.211435367913303</c:v>
                </c:pt>
                <c:pt idx="120">
                  <c:v>49.064542646254502</c:v>
                </c:pt>
                <c:pt idx="121">
                  <c:v>49.037672509508504</c:v>
                </c:pt>
                <c:pt idx="122">
                  <c:v>48.9496898089034</c:v>
                </c:pt>
                <c:pt idx="123">
                  <c:v>48.945225126947598</c:v>
                </c:pt>
                <c:pt idx="124">
                  <c:v>48.878935913987299</c:v>
                </c:pt>
                <c:pt idx="125">
                  <c:v>48.863369193818698</c:v>
                </c:pt>
                <c:pt idx="126">
                  <c:v>48.750507473111</c:v>
                </c:pt>
                <c:pt idx="127">
                  <c:v>48.711442799350301</c:v>
                </c:pt>
                <c:pt idx="128">
                  <c:v>48.647536176955697</c:v>
                </c:pt>
                <c:pt idx="129">
                  <c:v>48.635642864368897</c:v>
                </c:pt>
                <c:pt idx="130">
                  <c:v>48.629793786005401</c:v>
                </c:pt>
                <c:pt idx="131">
                  <c:v>48.634775535932803</c:v>
                </c:pt>
                <c:pt idx="132">
                  <c:v>48.472063009842898</c:v>
                </c:pt>
                <c:pt idx="133">
                  <c:v>48.548269474053903</c:v>
                </c:pt>
                <c:pt idx="134">
                  <c:v>48.474605799388698</c:v>
                </c:pt>
                <c:pt idx="135">
                  <c:v>48.3354410961892</c:v>
                </c:pt>
                <c:pt idx="136">
                  <c:v>48.339529865337497</c:v>
                </c:pt>
                <c:pt idx="137">
                  <c:v>48.321416199081902</c:v>
                </c:pt>
                <c:pt idx="138">
                  <c:v>48.236048410102498</c:v>
                </c:pt>
                <c:pt idx="139">
                  <c:v>48.2188706111314</c:v>
                </c:pt>
                <c:pt idx="140">
                  <c:v>48.215614310472901</c:v>
                </c:pt>
                <c:pt idx="141">
                  <c:v>48.126189537626097</c:v>
                </c:pt>
                <c:pt idx="142">
                  <c:v>48.158478141273399</c:v>
                </c:pt>
                <c:pt idx="143">
                  <c:v>48.0727932293347</c:v>
                </c:pt>
                <c:pt idx="144">
                  <c:v>48.078237111248598</c:v>
                </c:pt>
                <c:pt idx="145">
                  <c:v>47.9904219529217</c:v>
                </c:pt>
                <c:pt idx="146">
                  <c:v>47.966834333854301</c:v>
                </c:pt>
                <c:pt idx="147">
                  <c:v>47.9794422149252</c:v>
                </c:pt>
                <c:pt idx="148">
                  <c:v>47.841951464918303</c:v>
                </c:pt>
                <c:pt idx="149">
                  <c:v>47.803496511469</c:v>
                </c:pt>
                <c:pt idx="150">
                  <c:v>47.757253255217002</c:v>
                </c:pt>
                <c:pt idx="151">
                  <c:v>47.732492194216199</c:v>
                </c:pt>
                <c:pt idx="152">
                  <c:v>47.678318039157197</c:v>
                </c:pt>
                <c:pt idx="153">
                  <c:v>47.677812265492499</c:v>
                </c:pt>
                <c:pt idx="154">
                  <c:v>47.614587116290302</c:v>
                </c:pt>
                <c:pt idx="155">
                  <c:v>47.496690587745697</c:v>
                </c:pt>
                <c:pt idx="156">
                  <c:v>47.551668297734203</c:v>
                </c:pt>
                <c:pt idx="157">
                  <c:v>47.4088632349753</c:v>
                </c:pt>
                <c:pt idx="158">
                  <c:v>47.406209465661803</c:v>
                </c:pt>
                <c:pt idx="159">
                  <c:v>47.366524134502299</c:v>
                </c:pt>
                <c:pt idx="160">
                  <c:v>47.307098050213902</c:v>
                </c:pt>
                <c:pt idx="161">
                  <c:v>47.313975407381903</c:v>
                </c:pt>
                <c:pt idx="162">
                  <c:v>47.321320423473203</c:v>
                </c:pt>
                <c:pt idx="163">
                  <c:v>47.283261292071899</c:v>
                </c:pt>
                <c:pt idx="164">
                  <c:v>47.203472440093101</c:v>
                </c:pt>
                <c:pt idx="165">
                  <c:v>47.154002322038203</c:v>
                </c:pt>
                <c:pt idx="166">
                  <c:v>47.14402951804</c:v>
                </c:pt>
                <c:pt idx="167">
                  <c:v>47.126874254252897</c:v>
                </c:pt>
                <c:pt idx="168">
                  <c:v>47.147448433024103</c:v>
                </c:pt>
                <c:pt idx="169">
                  <c:v>47.027754226622498</c:v>
                </c:pt>
                <c:pt idx="170">
                  <c:v>47.044731004900299</c:v>
                </c:pt>
                <c:pt idx="171">
                  <c:v>47.021188488747697</c:v>
                </c:pt>
                <c:pt idx="172">
                  <c:v>46.9777688312438</c:v>
                </c:pt>
                <c:pt idx="173">
                  <c:v>46.880004088815198</c:v>
                </c:pt>
                <c:pt idx="174">
                  <c:v>46.884273617606297</c:v>
                </c:pt>
                <c:pt idx="175">
                  <c:v>46.795726190165503</c:v>
                </c:pt>
                <c:pt idx="176">
                  <c:v>46.8044430431489</c:v>
                </c:pt>
                <c:pt idx="177">
                  <c:v>46.850875160416201</c:v>
                </c:pt>
                <c:pt idx="178">
                  <c:v>46.755327286994898</c:v>
                </c:pt>
                <c:pt idx="179">
                  <c:v>46.797285045997903</c:v>
                </c:pt>
                <c:pt idx="180">
                  <c:v>46.729167935187398</c:v>
                </c:pt>
                <c:pt idx="181">
                  <c:v>46.696704625525598</c:v>
                </c:pt>
                <c:pt idx="182">
                  <c:v>46.622308800246103</c:v>
                </c:pt>
                <c:pt idx="183">
                  <c:v>46.6327913445772</c:v>
                </c:pt>
                <c:pt idx="184">
                  <c:v>46.567006953880401</c:v>
                </c:pt>
                <c:pt idx="185">
                  <c:v>46.597352674712297</c:v>
                </c:pt>
                <c:pt idx="186">
                  <c:v>46.540592036719502</c:v>
                </c:pt>
                <c:pt idx="187">
                  <c:v>46.524646504236699</c:v>
                </c:pt>
                <c:pt idx="188">
                  <c:v>46.508988740857902</c:v>
                </c:pt>
                <c:pt idx="189">
                  <c:v>46.492185914053401</c:v>
                </c:pt>
                <c:pt idx="190">
                  <c:v>46.347652115914599</c:v>
                </c:pt>
                <c:pt idx="191">
                  <c:v>46.371956330840298</c:v>
                </c:pt>
                <c:pt idx="192">
                  <c:v>46.345748098500003</c:v>
                </c:pt>
                <c:pt idx="193">
                  <c:v>46.341343012790503</c:v>
                </c:pt>
                <c:pt idx="194">
                  <c:v>46.285089755371203</c:v>
                </c:pt>
                <c:pt idx="195">
                  <c:v>46.248565777173397</c:v>
                </c:pt>
                <c:pt idx="196">
                  <c:v>46.2163049105894</c:v>
                </c:pt>
                <c:pt idx="197">
                  <c:v>46.185207301193302</c:v>
                </c:pt>
                <c:pt idx="198">
                  <c:v>46.127937794830501</c:v>
                </c:pt>
                <c:pt idx="199">
                  <c:v>46.151447507698798</c:v>
                </c:pt>
                <c:pt idx="200">
                  <c:v>46.101410292597002</c:v>
                </c:pt>
                <c:pt idx="201">
                  <c:v>46.0537179492242</c:v>
                </c:pt>
                <c:pt idx="202">
                  <c:v>46.0750367287988</c:v>
                </c:pt>
                <c:pt idx="203">
                  <c:v>45.9378631931312</c:v>
                </c:pt>
                <c:pt idx="204">
                  <c:v>45.954858086109901</c:v>
                </c:pt>
                <c:pt idx="205">
                  <c:v>45.9211657789618</c:v>
                </c:pt>
                <c:pt idx="206">
                  <c:v>45.921585524342802</c:v>
                </c:pt>
                <c:pt idx="207">
                  <c:v>45.868157612511297</c:v>
                </c:pt>
                <c:pt idx="208">
                  <c:v>45.884131551067803</c:v>
                </c:pt>
                <c:pt idx="209">
                  <c:v>45.827245200324697</c:v>
                </c:pt>
                <c:pt idx="210">
                  <c:v>45.821437639209599</c:v>
                </c:pt>
                <c:pt idx="211">
                  <c:v>45.811043227349998</c:v>
                </c:pt>
                <c:pt idx="212">
                  <c:v>45.801581141490701</c:v>
                </c:pt>
                <c:pt idx="213">
                  <c:v>45.794407742664099</c:v>
                </c:pt>
                <c:pt idx="214">
                  <c:v>45.690793104055203</c:v>
                </c:pt>
                <c:pt idx="215">
                  <c:v>45.661694291842302</c:v>
                </c:pt>
                <c:pt idx="216">
                  <c:v>45.640669209945798</c:v>
                </c:pt>
                <c:pt idx="217">
                  <c:v>45.618322328070697</c:v>
                </c:pt>
                <c:pt idx="218">
                  <c:v>45.602347460199702</c:v>
                </c:pt>
                <c:pt idx="219">
                  <c:v>45.5318618634873</c:v>
                </c:pt>
                <c:pt idx="220">
                  <c:v>45.544338021985197</c:v>
                </c:pt>
                <c:pt idx="221">
                  <c:v>45.517190105832</c:v>
                </c:pt>
                <c:pt idx="222">
                  <c:v>45.4865037422596</c:v>
                </c:pt>
                <c:pt idx="223">
                  <c:v>45.528007836672302</c:v>
                </c:pt>
                <c:pt idx="224">
                  <c:v>45.480163616969001</c:v>
                </c:pt>
                <c:pt idx="225">
                  <c:v>45.388809161651103</c:v>
                </c:pt>
                <c:pt idx="226">
                  <c:v>45.446031826835501</c:v>
                </c:pt>
                <c:pt idx="227">
                  <c:v>45.433017182877798</c:v>
                </c:pt>
                <c:pt idx="228">
                  <c:v>45.355985922171797</c:v>
                </c:pt>
                <c:pt idx="229">
                  <c:v>45.3168203484964</c:v>
                </c:pt>
                <c:pt idx="230">
                  <c:v>45.308954040463803</c:v>
                </c:pt>
                <c:pt idx="231">
                  <c:v>45.3813522220061</c:v>
                </c:pt>
                <c:pt idx="232">
                  <c:v>45.285424472682003</c:v>
                </c:pt>
                <c:pt idx="233">
                  <c:v>45.218811291117198</c:v>
                </c:pt>
                <c:pt idx="234">
                  <c:v>45.1997534882154</c:v>
                </c:pt>
                <c:pt idx="235">
                  <c:v>45.248223680371801</c:v>
                </c:pt>
                <c:pt idx="236">
                  <c:v>45.251450596006499</c:v>
                </c:pt>
                <c:pt idx="237">
                  <c:v>45.181211006081597</c:v>
                </c:pt>
                <c:pt idx="238">
                  <c:v>45.144473187805602</c:v>
                </c:pt>
                <c:pt idx="239">
                  <c:v>45.157476055449997</c:v>
                </c:pt>
                <c:pt idx="240">
                  <c:v>45.136324742239204</c:v>
                </c:pt>
                <c:pt idx="241">
                  <c:v>45.055004409060601</c:v>
                </c:pt>
                <c:pt idx="242">
                  <c:v>45.074958200309801</c:v>
                </c:pt>
                <c:pt idx="243">
                  <c:v>45.003932371349599</c:v>
                </c:pt>
                <c:pt idx="244">
                  <c:v>45.021464759364299</c:v>
                </c:pt>
                <c:pt idx="245">
                  <c:v>44.935611757893497</c:v>
                </c:pt>
                <c:pt idx="246">
                  <c:v>44.956399821927697</c:v>
                </c:pt>
                <c:pt idx="247">
                  <c:v>44.928996132063602</c:v>
                </c:pt>
                <c:pt idx="248">
                  <c:v>44.907613771591102</c:v>
                </c:pt>
                <c:pt idx="249">
                  <c:v>44.890257195001297</c:v>
                </c:pt>
                <c:pt idx="250">
                  <c:v>44.850757357701397</c:v>
                </c:pt>
                <c:pt idx="251">
                  <c:v>44.851157562948302</c:v>
                </c:pt>
                <c:pt idx="252">
                  <c:v>44.847599088442301</c:v>
                </c:pt>
                <c:pt idx="253">
                  <c:v>44.838563627822197</c:v>
                </c:pt>
                <c:pt idx="254">
                  <c:v>44.725454844577499</c:v>
                </c:pt>
                <c:pt idx="255">
                  <c:v>44.772177893848102</c:v>
                </c:pt>
                <c:pt idx="256">
                  <c:v>44.7178668941418</c:v>
                </c:pt>
                <c:pt idx="257">
                  <c:v>44.739232929942602</c:v>
                </c:pt>
                <c:pt idx="258">
                  <c:v>44.650773276734398</c:v>
                </c:pt>
                <c:pt idx="259">
                  <c:v>44.636642339092603</c:v>
                </c:pt>
                <c:pt idx="260">
                  <c:v>44.623089460416701</c:v>
                </c:pt>
                <c:pt idx="261">
                  <c:v>44.609639881004902</c:v>
                </c:pt>
                <c:pt idx="262">
                  <c:v>44.584531226887101</c:v>
                </c:pt>
                <c:pt idx="263">
                  <c:v>44.514378706220398</c:v>
                </c:pt>
                <c:pt idx="264">
                  <c:v>44.552519254552998</c:v>
                </c:pt>
                <c:pt idx="265">
                  <c:v>44.562990409664799</c:v>
                </c:pt>
                <c:pt idx="266">
                  <c:v>44.482430902278502</c:v>
                </c:pt>
                <c:pt idx="267">
                  <c:v>44.441033633270997</c:v>
                </c:pt>
                <c:pt idx="268">
                  <c:v>44.414337995207902</c:v>
                </c:pt>
                <c:pt idx="269">
                  <c:v>44.410935281242899</c:v>
                </c:pt>
                <c:pt idx="270">
                  <c:v>44.438403055976501</c:v>
                </c:pt>
                <c:pt idx="271">
                  <c:v>44.352063605588199</c:v>
                </c:pt>
                <c:pt idx="272">
                  <c:v>44.2857429205431</c:v>
                </c:pt>
                <c:pt idx="273">
                  <c:v>44.294426950750299</c:v>
                </c:pt>
                <c:pt idx="274">
                  <c:v>44.303880413599302</c:v>
                </c:pt>
                <c:pt idx="275">
                  <c:v>44.210899392991799</c:v>
                </c:pt>
                <c:pt idx="276">
                  <c:v>44.285430714101203</c:v>
                </c:pt>
                <c:pt idx="277">
                  <c:v>44.219535712868598</c:v>
                </c:pt>
                <c:pt idx="278">
                  <c:v>44.234512429699897</c:v>
                </c:pt>
                <c:pt idx="279">
                  <c:v>44.227428715142103</c:v>
                </c:pt>
                <c:pt idx="280">
                  <c:v>44.161070144401599</c:v>
                </c:pt>
                <c:pt idx="281">
                  <c:v>44.188717060683402</c:v>
                </c:pt>
                <c:pt idx="282">
                  <c:v>44.159314714504198</c:v>
                </c:pt>
                <c:pt idx="283">
                  <c:v>44.122112468124001</c:v>
                </c:pt>
                <c:pt idx="284">
                  <c:v>44.099362814671302</c:v>
                </c:pt>
                <c:pt idx="285">
                  <c:v>44.0275475537007</c:v>
                </c:pt>
                <c:pt idx="286">
                  <c:v>44.095391743076597</c:v>
                </c:pt>
                <c:pt idx="287">
                  <c:v>44.030695643129299</c:v>
                </c:pt>
                <c:pt idx="288">
                  <c:v>44.0316826811341</c:v>
                </c:pt>
                <c:pt idx="289">
                  <c:v>44.040986265445198</c:v>
                </c:pt>
                <c:pt idx="290">
                  <c:v>44.028582139305598</c:v>
                </c:pt>
                <c:pt idx="291">
                  <c:v>43.977450044399099</c:v>
                </c:pt>
                <c:pt idx="292">
                  <c:v>43.944309454200003</c:v>
                </c:pt>
                <c:pt idx="293">
                  <c:v>43.906208730575102</c:v>
                </c:pt>
                <c:pt idx="294">
                  <c:v>43.930683081130297</c:v>
                </c:pt>
                <c:pt idx="295">
                  <c:v>43.916284523531502</c:v>
                </c:pt>
                <c:pt idx="296">
                  <c:v>43.916947324127499</c:v>
                </c:pt>
                <c:pt idx="297">
                  <c:v>43.868347495051303</c:v>
                </c:pt>
                <c:pt idx="298">
                  <c:v>43.8120036847384</c:v>
                </c:pt>
                <c:pt idx="299">
                  <c:v>43.845154642679802</c:v>
                </c:pt>
                <c:pt idx="300">
                  <c:v>43.797945544906497</c:v>
                </c:pt>
                <c:pt idx="301">
                  <c:v>43.757321760209997</c:v>
                </c:pt>
                <c:pt idx="302">
                  <c:v>43.789064616115503</c:v>
                </c:pt>
                <c:pt idx="303">
                  <c:v>43.761662354137798</c:v>
                </c:pt>
                <c:pt idx="304">
                  <c:v>43.758121793815498</c:v>
                </c:pt>
                <c:pt idx="305">
                  <c:v>43.730925562622197</c:v>
                </c:pt>
                <c:pt idx="306">
                  <c:v>43.734147342649898</c:v>
                </c:pt>
                <c:pt idx="307">
                  <c:v>43.694575898590699</c:v>
                </c:pt>
                <c:pt idx="308">
                  <c:v>43.723279738262796</c:v>
                </c:pt>
                <c:pt idx="309">
                  <c:v>43.634304680621398</c:v>
                </c:pt>
                <c:pt idx="310">
                  <c:v>43.644384889723497</c:v>
                </c:pt>
                <c:pt idx="311">
                  <c:v>43.596502224181997</c:v>
                </c:pt>
                <c:pt idx="312">
                  <c:v>43.624121996522298</c:v>
                </c:pt>
                <c:pt idx="313">
                  <c:v>43.5799147647447</c:v>
                </c:pt>
                <c:pt idx="314">
                  <c:v>43.538166975112603</c:v>
                </c:pt>
                <c:pt idx="315">
                  <c:v>43.540168933710198</c:v>
                </c:pt>
                <c:pt idx="316">
                  <c:v>43.591978419494197</c:v>
                </c:pt>
                <c:pt idx="317">
                  <c:v>43.5092617361328</c:v>
                </c:pt>
                <c:pt idx="318">
                  <c:v>43.494791436785597</c:v>
                </c:pt>
                <c:pt idx="319">
                  <c:v>43.529459551690103</c:v>
                </c:pt>
                <c:pt idx="320">
                  <c:v>43.476106167541403</c:v>
                </c:pt>
                <c:pt idx="321">
                  <c:v>43.487828578493598</c:v>
                </c:pt>
                <c:pt idx="322">
                  <c:v>43.397636569254601</c:v>
                </c:pt>
                <c:pt idx="323">
                  <c:v>43.413678886591804</c:v>
                </c:pt>
                <c:pt idx="324">
                  <c:v>43.3977454367555</c:v>
                </c:pt>
                <c:pt idx="325">
                  <c:v>43.300928465750602</c:v>
                </c:pt>
                <c:pt idx="326">
                  <c:v>43.3308143529608</c:v>
                </c:pt>
                <c:pt idx="327">
                  <c:v>43.3278788614058</c:v>
                </c:pt>
                <c:pt idx="328">
                  <c:v>43.308593167368002</c:v>
                </c:pt>
                <c:pt idx="329">
                  <c:v>43.278263181347697</c:v>
                </c:pt>
                <c:pt idx="330">
                  <c:v>43.244008781492603</c:v>
                </c:pt>
                <c:pt idx="331">
                  <c:v>43.234250959615203</c:v>
                </c:pt>
                <c:pt idx="332">
                  <c:v>43.288308493141599</c:v>
                </c:pt>
                <c:pt idx="333">
                  <c:v>43.1878879304886</c:v>
                </c:pt>
                <c:pt idx="334">
                  <c:v>43.160533669076102</c:v>
                </c:pt>
                <c:pt idx="335">
                  <c:v>43.199070625175203</c:v>
                </c:pt>
                <c:pt idx="336">
                  <c:v>43.189889268118698</c:v>
                </c:pt>
                <c:pt idx="337">
                  <c:v>43.116436269588803</c:v>
                </c:pt>
                <c:pt idx="338">
                  <c:v>43.138918582755601</c:v>
                </c:pt>
                <c:pt idx="339">
                  <c:v>43.167550967722597</c:v>
                </c:pt>
                <c:pt idx="340">
                  <c:v>43.091223977701397</c:v>
                </c:pt>
                <c:pt idx="341">
                  <c:v>43.108039239569898</c:v>
                </c:pt>
                <c:pt idx="342">
                  <c:v>43.069880539514102</c:v>
                </c:pt>
                <c:pt idx="343">
                  <c:v>43.069040230698</c:v>
                </c:pt>
                <c:pt idx="344">
                  <c:v>43.036477950968298</c:v>
                </c:pt>
                <c:pt idx="345">
                  <c:v>43.045856336004299</c:v>
                </c:pt>
                <c:pt idx="346">
                  <c:v>43.009999584590098</c:v>
                </c:pt>
                <c:pt idx="347">
                  <c:v>42.9580726038525</c:v>
                </c:pt>
                <c:pt idx="348">
                  <c:v>42.971145118906101</c:v>
                </c:pt>
                <c:pt idx="349">
                  <c:v>42.972209738971898</c:v>
                </c:pt>
                <c:pt idx="350">
                  <c:v>42.944424576785003</c:v>
                </c:pt>
                <c:pt idx="351">
                  <c:v>42.898974661122402</c:v>
                </c:pt>
                <c:pt idx="352">
                  <c:v>42.9416637335367</c:v>
                </c:pt>
                <c:pt idx="353">
                  <c:v>42.903076461180902</c:v>
                </c:pt>
                <c:pt idx="354">
                  <c:v>42.885508892749797</c:v>
                </c:pt>
                <c:pt idx="355">
                  <c:v>42.807642837071398</c:v>
                </c:pt>
                <c:pt idx="356">
                  <c:v>42.884422862173501</c:v>
                </c:pt>
                <c:pt idx="357">
                  <c:v>42.830970345466</c:v>
                </c:pt>
                <c:pt idx="358">
                  <c:v>42.835262753705003</c:v>
                </c:pt>
                <c:pt idx="359">
                  <c:v>42.803091097161598</c:v>
                </c:pt>
                <c:pt idx="360">
                  <c:v>42.770759019135703</c:v>
                </c:pt>
                <c:pt idx="361">
                  <c:v>42.812776409522598</c:v>
                </c:pt>
                <c:pt idx="362">
                  <c:v>42.805127000209801</c:v>
                </c:pt>
                <c:pt idx="363">
                  <c:v>42.754433927836303</c:v>
                </c:pt>
                <c:pt idx="364">
                  <c:v>42.774548376220302</c:v>
                </c:pt>
                <c:pt idx="365">
                  <c:v>42.729244214071301</c:v>
                </c:pt>
                <c:pt idx="366">
                  <c:v>42.755535731839899</c:v>
                </c:pt>
                <c:pt idx="367">
                  <c:v>42.711386994522897</c:v>
                </c:pt>
                <c:pt idx="368">
                  <c:v>42.650681267071398</c:v>
                </c:pt>
                <c:pt idx="369">
                  <c:v>42.706946694920099</c:v>
                </c:pt>
                <c:pt idx="370">
                  <c:v>42.6468236994899</c:v>
                </c:pt>
                <c:pt idx="371">
                  <c:v>42.649712309553202</c:v>
                </c:pt>
                <c:pt idx="372">
                  <c:v>42.696033510338403</c:v>
                </c:pt>
                <c:pt idx="373">
                  <c:v>42.651399107698097</c:v>
                </c:pt>
                <c:pt idx="374">
                  <c:v>42.631222812120498</c:v>
                </c:pt>
                <c:pt idx="375">
                  <c:v>42.634712347789801</c:v>
                </c:pt>
                <c:pt idx="376">
                  <c:v>42.597489427397498</c:v>
                </c:pt>
                <c:pt idx="377">
                  <c:v>42.623049288022202</c:v>
                </c:pt>
                <c:pt idx="378">
                  <c:v>42.601418538851497</c:v>
                </c:pt>
                <c:pt idx="379">
                  <c:v>42.565335936832398</c:v>
                </c:pt>
                <c:pt idx="380">
                  <c:v>42.555138216468301</c:v>
                </c:pt>
                <c:pt idx="381">
                  <c:v>42.553145728059299</c:v>
                </c:pt>
                <c:pt idx="382">
                  <c:v>42.5306743345337</c:v>
                </c:pt>
                <c:pt idx="383">
                  <c:v>42.492971898182297</c:v>
                </c:pt>
                <c:pt idx="384">
                  <c:v>42.498972064549697</c:v>
                </c:pt>
                <c:pt idx="385">
                  <c:v>42.464271400124403</c:v>
                </c:pt>
                <c:pt idx="386">
                  <c:v>42.496447573339502</c:v>
                </c:pt>
                <c:pt idx="387">
                  <c:v>42.441667280138503</c:v>
                </c:pt>
                <c:pt idx="388">
                  <c:v>42.463220172038298</c:v>
                </c:pt>
                <c:pt idx="389">
                  <c:v>42.3978427685255</c:v>
                </c:pt>
                <c:pt idx="390">
                  <c:v>42.409973704356602</c:v>
                </c:pt>
                <c:pt idx="391">
                  <c:v>42.400963748430101</c:v>
                </c:pt>
                <c:pt idx="392">
                  <c:v>42.315250020077102</c:v>
                </c:pt>
                <c:pt idx="393">
                  <c:v>42.372104843405502</c:v>
                </c:pt>
                <c:pt idx="394">
                  <c:v>42.342844127453901</c:v>
                </c:pt>
                <c:pt idx="395">
                  <c:v>42.384485664514898</c:v>
                </c:pt>
                <c:pt idx="396">
                  <c:v>42.269932869791802</c:v>
                </c:pt>
                <c:pt idx="397">
                  <c:v>42.293168761583502</c:v>
                </c:pt>
                <c:pt idx="398">
                  <c:v>42.266844806002702</c:v>
                </c:pt>
                <c:pt idx="399">
                  <c:v>42.254932754237799</c:v>
                </c:pt>
                <c:pt idx="400">
                  <c:v>42.260269017752698</c:v>
                </c:pt>
                <c:pt idx="401">
                  <c:v>42.256938593737502</c:v>
                </c:pt>
                <c:pt idx="402">
                  <c:v>42.273044182524799</c:v>
                </c:pt>
                <c:pt idx="403">
                  <c:v>42.220778816857496</c:v>
                </c:pt>
                <c:pt idx="404">
                  <c:v>42.1996851777036</c:v>
                </c:pt>
                <c:pt idx="405">
                  <c:v>42.185122189451398</c:v>
                </c:pt>
                <c:pt idx="406">
                  <c:v>42.183132178724698</c:v>
                </c:pt>
                <c:pt idx="407">
                  <c:v>42.185404828758003</c:v>
                </c:pt>
                <c:pt idx="408">
                  <c:v>42.1389356288852</c:v>
                </c:pt>
                <c:pt idx="409">
                  <c:v>42.070706984752498</c:v>
                </c:pt>
                <c:pt idx="410">
                  <c:v>42.135886530796803</c:v>
                </c:pt>
                <c:pt idx="411">
                  <c:v>42.129425326975102</c:v>
                </c:pt>
                <c:pt idx="412">
                  <c:v>42.071317876793799</c:v>
                </c:pt>
                <c:pt idx="413">
                  <c:v>42.064817993266601</c:v>
                </c:pt>
                <c:pt idx="414">
                  <c:v>42.105560312990598</c:v>
                </c:pt>
                <c:pt idx="415">
                  <c:v>42.074063052768999</c:v>
                </c:pt>
                <c:pt idx="416">
                  <c:v>42.067958116871999</c:v>
                </c:pt>
                <c:pt idx="417">
                  <c:v>42.012473443699001</c:v>
                </c:pt>
                <c:pt idx="418">
                  <c:v>42.0390635254915</c:v>
                </c:pt>
                <c:pt idx="419">
                  <c:v>42.024752983560496</c:v>
                </c:pt>
                <c:pt idx="420">
                  <c:v>41.961929248264802</c:v>
                </c:pt>
                <c:pt idx="421">
                  <c:v>41.974745089552599</c:v>
                </c:pt>
                <c:pt idx="422">
                  <c:v>41.9509615806383</c:v>
                </c:pt>
                <c:pt idx="423">
                  <c:v>41.962015358340203</c:v>
                </c:pt>
                <c:pt idx="424">
                  <c:v>42.006525039898797</c:v>
                </c:pt>
                <c:pt idx="425">
                  <c:v>41.981974224449502</c:v>
                </c:pt>
                <c:pt idx="426">
                  <c:v>41.891592263267597</c:v>
                </c:pt>
                <c:pt idx="427">
                  <c:v>41.878387700209601</c:v>
                </c:pt>
                <c:pt idx="428">
                  <c:v>41.909896764747799</c:v>
                </c:pt>
                <c:pt idx="429">
                  <c:v>41.880916565874202</c:v>
                </c:pt>
                <c:pt idx="430">
                  <c:v>41.872591658665399</c:v>
                </c:pt>
                <c:pt idx="431">
                  <c:v>41.827817069400403</c:v>
                </c:pt>
                <c:pt idx="432">
                  <c:v>41.819465773774503</c:v>
                </c:pt>
                <c:pt idx="433">
                  <c:v>41.823738977465702</c:v>
                </c:pt>
                <c:pt idx="434">
                  <c:v>41.8382421100291</c:v>
                </c:pt>
                <c:pt idx="435">
                  <c:v>41.782818850276499</c:v>
                </c:pt>
                <c:pt idx="436">
                  <c:v>41.8380744058</c:v>
                </c:pt>
                <c:pt idx="437">
                  <c:v>41.7123701981659</c:v>
                </c:pt>
                <c:pt idx="438">
                  <c:v>41.735786871644002</c:v>
                </c:pt>
                <c:pt idx="439">
                  <c:v>41.750502392646197</c:v>
                </c:pt>
                <c:pt idx="440">
                  <c:v>41.738877411730698</c:v>
                </c:pt>
                <c:pt idx="441">
                  <c:v>41.733102077697602</c:v>
                </c:pt>
                <c:pt idx="442">
                  <c:v>41.764172106461402</c:v>
                </c:pt>
                <c:pt idx="443">
                  <c:v>41.6664709081331</c:v>
                </c:pt>
                <c:pt idx="444">
                  <c:v>41.743779850396898</c:v>
                </c:pt>
                <c:pt idx="445">
                  <c:v>41.7020886622456</c:v>
                </c:pt>
                <c:pt idx="446">
                  <c:v>41.660905322464401</c:v>
                </c:pt>
                <c:pt idx="447">
                  <c:v>41.722812874566301</c:v>
                </c:pt>
                <c:pt idx="448">
                  <c:v>41.6327162837594</c:v>
                </c:pt>
                <c:pt idx="449">
                  <c:v>41.667216151175801</c:v>
                </c:pt>
                <c:pt idx="450">
                  <c:v>41.638724439983697</c:v>
                </c:pt>
                <c:pt idx="451">
                  <c:v>41.6404846458233</c:v>
                </c:pt>
                <c:pt idx="452">
                  <c:v>41.614809518178099</c:v>
                </c:pt>
                <c:pt idx="453">
                  <c:v>41.588592713022301</c:v>
                </c:pt>
                <c:pt idx="454">
                  <c:v>41.583381031184501</c:v>
                </c:pt>
                <c:pt idx="455">
                  <c:v>41.582990558122098</c:v>
                </c:pt>
                <c:pt idx="456">
                  <c:v>41.657557039029598</c:v>
                </c:pt>
                <c:pt idx="457">
                  <c:v>41.550083541262801</c:v>
                </c:pt>
                <c:pt idx="458">
                  <c:v>41.538525128250001</c:v>
                </c:pt>
                <c:pt idx="459">
                  <c:v>41.5458539595421</c:v>
                </c:pt>
                <c:pt idx="460">
                  <c:v>41.529307667958598</c:v>
                </c:pt>
                <c:pt idx="461">
                  <c:v>41.537425675135196</c:v>
                </c:pt>
                <c:pt idx="462">
                  <c:v>41.516726826835097</c:v>
                </c:pt>
                <c:pt idx="463">
                  <c:v>41.506887220969702</c:v>
                </c:pt>
                <c:pt idx="464">
                  <c:v>41.4681821760338</c:v>
                </c:pt>
                <c:pt idx="465">
                  <c:v>41.466260440299301</c:v>
                </c:pt>
                <c:pt idx="466">
                  <c:v>41.474207018243298</c:v>
                </c:pt>
                <c:pt idx="467">
                  <c:v>41.476481935708797</c:v>
                </c:pt>
                <c:pt idx="468">
                  <c:v>41.4056221834445</c:v>
                </c:pt>
                <c:pt idx="469">
                  <c:v>41.482002856935303</c:v>
                </c:pt>
                <c:pt idx="470">
                  <c:v>41.492626418339697</c:v>
                </c:pt>
                <c:pt idx="471">
                  <c:v>41.400136940918301</c:v>
                </c:pt>
                <c:pt idx="472">
                  <c:v>41.3995766424636</c:v>
                </c:pt>
                <c:pt idx="473">
                  <c:v>41.421313738837199</c:v>
                </c:pt>
                <c:pt idx="474">
                  <c:v>41.404658529800102</c:v>
                </c:pt>
                <c:pt idx="475">
                  <c:v>41.382951849003099</c:v>
                </c:pt>
                <c:pt idx="476">
                  <c:v>41.359418052130401</c:v>
                </c:pt>
                <c:pt idx="477">
                  <c:v>41.335917537589502</c:v>
                </c:pt>
                <c:pt idx="478">
                  <c:v>41.2993333148858</c:v>
                </c:pt>
                <c:pt idx="479">
                  <c:v>41.320106560682099</c:v>
                </c:pt>
                <c:pt idx="480">
                  <c:v>41.325085992846802</c:v>
                </c:pt>
                <c:pt idx="481">
                  <c:v>41.298823198301498</c:v>
                </c:pt>
                <c:pt idx="482">
                  <c:v>41.267366595539599</c:v>
                </c:pt>
                <c:pt idx="483">
                  <c:v>41.2457933093714</c:v>
                </c:pt>
                <c:pt idx="484">
                  <c:v>41.251231012779101</c:v>
                </c:pt>
                <c:pt idx="485">
                  <c:v>41.2625120160222</c:v>
                </c:pt>
                <c:pt idx="486">
                  <c:v>41.2400009119578</c:v>
                </c:pt>
                <c:pt idx="487">
                  <c:v>41.2207941866358</c:v>
                </c:pt>
                <c:pt idx="488">
                  <c:v>41.207188631862799</c:v>
                </c:pt>
                <c:pt idx="489">
                  <c:v>41.194601154268099</c:v>
                </c:pt>
                <c:pt idx="490">
                  <c:v>41.178141042376403</c:v>
                </c:pt>
                <c:pt idx="491">
                  <c:v>41.1816274078612</c:v>
                </c:pt>
                <c:pt idx="492">
                  <c:v>41.194590619381302</c:v>
                </c:pt>
                <c:pt idx="493">
                  <c:v>41.129270193236003</c:v>
                </c:pt>
                <c:pt idx="494">
                  <c:v>41.121564710673098</c:v>
                </c:pt>
                <c:pt idx="495">
                  <c:v>41.1048120499375</c:v>
                </c:pt>
                <c:pt idx="496">
                  <c:v>41.065826278801403</c:v>
                </c:pt>
                <c:pt idx="497">
                  <c:v>41.160223929081901</c:v>
                </c:pt>
                <c:pt idx="498">
                  <c:v>41.0812530126829</c:v>
                </c:pt>
                <c:pt idx="499">
                  <c:v>41.108767911443998</c:v>
                </c:pt>
                <c:pt idx="500">
                  <c:v>41.086594094029202</c:v>
                </c:pt>
                <c:pt idx="501">
                  <c:v>41.053039525383298</c:v>
                </c:pt>
                <c:pt idx="502">
                  <c:v>41.0373044967859</c:v>
                </c:pt>
                <c:pt idx="503">
                  <c:v>41.028049524123503</c:v>
                </c:pt>
                <c:pt idx="504">
                  <c:v>40.996045867999001</c:v>
                </c:pt>
                <c:pt idx="505">
                  <c:v>41.015161895616501</c:v>
                </c:pt>
                <c:pt idx="506">
                  <c:v>41.014003632064899</c:v>
                </c:pt>
                <c:pt idx="507">
                  <c:v>40.968306500986699</c:v>
                </c:pt>
                <c:pt idx="508">
                  <c:v>40.963955781601904</c:v>
                </c:pt>
                <c:pt idx="509">
                  <c:v>40.923596803346101</c:v>
                </c:pt>
                <c:pt idx="510">
                  <c:v>40.876326105870397</c:v>
                </c:pt>
                <c:pt idx="511">
                  <c:v>40.900245956167097</c:v>
                </c:pt>
                <c:pt idx="512">
                  <c:v>40.897064765900801</c:v>
                </c:pt>
                <c:pt idx="513">
                  <c:v>40.8761651522478</c:v>
                </c:pt>
                <c:pt idx="514">
                  <c:v>40.857688763159302</c:v>
                </c:pt>
                <c:pt idx="515">
                  <c:v>40.850315372888701</c:v>
                </c:pt>
                <c:pt idx="516">
                  <c:v>40.8504818614472</c:v>
                </c:pt>
                <c:pt idx="517">
                  <c:v>40.848134584963198</c:v>
                </c:pt>
                <c:pt idx="518">
                  <c:v>40.8371230327256</c:v>
                </c:pt>
                <c:pt idx="519">
                  <c:v>40.837121829704003</c:v>
                </c:pt>
                <c:pt idx="520">
                  <c:v>40.845489720110002</c:v>
                </c:pt>
                <c:pt idx="521">
                  <c:v>40.821460802379299</c:v>
                </c:pt>
                <c:pt idx="522">
                  <c:v>40.794383435712497</c:v>
                </c:pt>
                <c:pt idx="523">
                  <c:v>40.794508402017897</c:v>
                </c:pt>
                <c:pt idx="524">
                  <c:v>40.803020718205602</c:v>
                </c:pt>
                <c:pt idx="525">
                  <c:v>40.756714071248602</c:v>
                </c:pt>
                <c:pt idx="526">
                  <c:v>40.7227744833015</c:v>
                </c:pt>
                <c:pt idx="527">
                  <c:v>40.746920882055598</c:v>
                </c:pt>
                <c:pt idx="528">
                  <c:v>40.668445245553499</c:v>
                </c:pt>
                <c:pt idx="529">
                  <c:v>40.682771254114897</c:v>
                </c:pt>
                <c:pt idx="530">
                  <c:v>40.676278479777999</c:v>
                </c:pt>
                <c:pt idx="531">
                  <c:v>40.689288284662403</c:v>
                </c:pt>
                <c:pt idx="532">
                  <c:v>40.686812885129001</c:v>
                </c:pt>
                <c:pt idx="533">
                  <c:v>40.682655094480602</c:v>
                </c:pt>
                <c:pt idx="534">
                  <c:v>40.643411572899304</c:v>
                </c:pt>
                <c:pt idx="535">
                  <c:v>40.660115842538097</c:v>
                </c:pt>
                <c:pt idx="536">
                  <c:v>40.6204058344304</c:v>
                </c:pt>
                <c:pt idx="537">
                  <c:v>40.635998079821199</c:v>
                </c:pt>
                <c:pt idx="538">
                  <c:v>40.663094713683002</c:v>
                </c:pt>
                <c:pt idx="539">
                  <c:v>40.597487510696503</c:v>
                </c:pt>
                <c:pt idx="540">
                  <c:v>40.658561803316999</c:v>
                </c:pt>
                <c:pt idx="541">
                  <c:v>40.621682561248399</c:v>
                </c:pt>
                <c:pt idx="542">
                  <c:v>40.564200039103298</c:v>
                </c:pt>
                <c:pt idx="543">
                  <c:v>40.618818699131999</c:v>
                </c:pt>
                <c:pt idx="544">
                  <c:v>40.624266878461903</c:v>
                </c:pt>
                <c:pt idx="545">
                  <c:v>40.605705425496403</c:v>
                </c:pt>
                <c:pt idx="546">
                  <c:v>40.592546097797097</c:v>
                </c:pt>
                <c:pt idx="547">
                  <c:v>40.569122818283098</c:v>
                </c:pt>
                <c:pt idx="548">
                  <c:v>40.516225717537402</c:v>
                </c:pt>
                <c:pt idx="549">
                  <c:v>40.516603758183201</c:v>
                </c:pt>
                <c:pt idx="550">
                  <c:v>40.475904009004097</c:v>
                </c:pt>
                <c:pt idx="551">
                  <c:v>40.500132499558397</c:v>
                </c:pt>
                <c:pt idx="552">
                  <c:v>40.476287528200501</c:v>
                </c:pt>
                <c:pt idx="553">
                  <c:v>40.459901809121298</c:v>
                </c:pt>
                <c:pt idx="554">
                  <c:v>40.474248697780801</c:v>
                </c:pt>
                <c:pt idx="555">
                  <c:v>40.465022187518102</c:v>
                </c:pt>
                <c:pt idx="556">
                  <c:v>40.455718599186199</c:v>
                </c:pt>
                <c:pt idx="557">
                  <c:v>40.469485916231903</c:v>
                </c:pt>
                <c:pt idx="558">
                  <c:v>40.464655278667401</c:v>
                </c:pt>
                <c:pt idx="559">
                  <c:v>40.444715914151402</c:v>
                </c:pt>
                <c:pt idx="560">
                  <c:v>40.430344092391202</c:v>
                </c:pt>
                <c:pt idx="561">
                  <c:v>40.3623048366481</c:v>
                </c:pt>
                <c:pt idx="562">
                  <c:v>40.3859681141141</c:v>
                </c:pt>
                <c:pt idx="563">
                  <c:v>40.409523887825102</c:v>
                </c:pt>
                <c:pt idx="564">
                  <c:v>40.385934624647398</c:v>
                </c:pt>
                <c:pt idx="565">
                  <c:v>40.406459745646302</c:v>
                </c:pt>
                <c:pt idx="566">
                  <c:v>40.381723636544301</c:v>
                </c:pt>
                <c:pt idx="567">
                  <c:v>40.375628491927799</c:v>
                </c:pt>
                <c:pt idx="568">
                  <c:v>40.406348624791697</c:v>
                </c:pt>
                <c:pt idx="569">
                  <c:v>40.357968809454</c:v>
                </c:pt>
                <c:pt idx="570">
                  <c:v>40.344717693995499</c:v>
                </c:pt>
                <c:pt idx="571">
                  <c:v>40.362723705598</c:v>
                </c:pt>
                <c:pt idx="572">
                  <c:v>40.3337893372331</c:v>
                </c:pt>
                <c:pt idx="573">
                  <c:v>40.343175289905602</c:v>
                </c:pt>
                <c:pt idx="574">
                  <c:v>40.2826366613183</c:v>
                </c:pt>
                <c:pt idx="575">
                  <c:v>40.261610703332003</c:v>
                </c:pt>
                <c:pt idx="576">
                  <c:v>40.250293739496698</c:v>
                </c:pt>
                <c:pt idx="577">
                  <c:v>40.268822067292497</c:v>
                </c:pt>
                <c:pt idx="578">
                  <c:v>40.268261342642802</c:v>
                </c:pt>
                <c:pt idx="579">
                  <c:v>40.246045991947497</c:v>
                </c:pt>
                <c:pt idx="580">
                  <c:v>40.205989255797299</c:v>
                </c:pt>
                <c:pt idx="581">
                  <c:v>40.240854976928503</c:v>
                </c:pt>
                <c:pt idx="582">
                  <c:v>40.239748581333899</c:v>
                </c:pt>
                <c:pt idx="583">
                  <c:v>40.214516657141601</c:v>
                </c:pt>
                <c:pt idx="584">
                  <c:v>40.1834113259508</c:v>
                </c:pt>
                <c:pt idx="585">
                  <c:v>40.209930089216897</c:v>
                </c:pt>
                <c:pt idx="586">
                  <c:v>40.140823828182697</c:v>
                </c:pt>
                <c:pt idx="587">
                  <c:v>40.146041690318398</c:v>
                </c:pt>
                <c:pt idx="588">
                  <c:v>40.099443317604397</c:v>
                </c:pt>
                <c:pt idx="589">
                  <c:v>40.110061805802403</c:v>
                </c:pt>
                <c:pt idx="590">
                  <c:v>40.057856081605898</c:v>
                </c:pt>
                <c:pt idx="591">
                  <c:v>40.086168724061601</c:v>
                </c:pt>
                <c:pt idx="592">
                  <c:v>40.115889121961501</c:v>
                </c:pt>
                <c:pt idx="593">
                  <c:v>40.090786772348501</c:v>
                </c:pt>
                <c:pt idx="594">
                  <c:v>40.095317474265798</c:v>
                </c:pt>
                <c:pt idx="595">
                  <c:v>40.089406494850103</c:v>
                </c:pt>
                <c:pt idx="596">
                  <c:v>40.074731034136903</c:v>
                </c:pt>
                <c:pt idx="597">
                  <c:v>40.063639195724001</c:v>
                </c:pt>
                <c:pt idx="598">
                  <c:v>40.022698874225199</c:v>
                </c:pt>
                <c:pt idx="599">
                  <c:v>39.999561753532099</c:v>
                </c:pt>
                <c:pt idx="600">
                  <c:v>40.026644920664197</c:v>
                </c:pt>
                <c:pt idx="601">
                  <c:v>40.043359796858503</c:v>
                </c:pt>
                <c:pt idx="602">
                  <c:v>39.9619192477466</c:v>
                </c:pt>
                <c:pt idx="603">
                  <c:v>39.9701523207031</c:v>
                </c:pt>
                <c:pt idx="604">
                  <c:v>39.958036271403301</c:v>
                </c:pt>
                <c:pt idx="605">
                  <c:v>39.941730047673097</c:v>
                </c:pt>
                <c:pt idx="606">
                  <c:v>39.951312372071698</c:v>
                </c:pt>
                <c:pt idx="607">
                  <c:v>39.955990553898403</c:v>
                </c:pt>
                <c:pt idx="608">
                  <c:v>39.8925288561529</c:v>
                </c:pt>
                <c:pt idx="609">
                  <c:v>39.896259538688298</c:v>
                </c:pt>
                <c:pt idx="610">
                  <c:v>39.902055376025501</c:v>
                </c:pt>
                <c:pt idx="611">
                  <c:v>39.890840102425599</c:v>
                </c:pt>
                <c:pt idx="612">
                  <c:v>39.899240995220403</c:v>
                </c:pt>
                <c:pt idx="613">
                  <c:v>39.925505149583699</c:v>
                </c:pt>
                <c:pt idx="614">
                  <c:v>39.856982096610501</c:v>
                </c:pt>
                <c:pt idx="615">
                  <c:v>39.848351571209598</c:v>
                </c:pt>
                <c:pt idx="616">
                  <c:v>39.824360913439797</c:v>
                </c:pt>
                <c:pt idx="617">
                  <c:v>39.849341359819299</c:v>
                </c:pt>
                <c:pt idx="618">
                  <c:v>39.7834277453737</c:v>
                </c:pt>
                <c:pt idx="619">
                  <c:v>39.807317003023101</c:v>
                </c:pt>
                <c:pt idx="620">
                  <c:v>39.818018407890698</c:v>
                </c:pt>
                <c:pt idx="621">
                  <c:v>39.778758692342898</c:v>
                </c:pt>
                <c:pt idx="622">
                  <c:v>39.758175417589797</c:v>
                </c:pt>
                <c:pt idx="623">
                  <c:v>39.806252504248697</c:v>
                </c:pt>
                <c:pt idx="624">
                  <c:v>39.780453174006198</c:v>
                </c:pt>
                <c:pt idx="625">
                  <c:v>39.770080683159897</c:v>
                </c:pt>
                <c:pt idx="626">
                  <c:v>39.729135692055301</c:v>
                </c:pt>
                <c:pt idx="627">
                  <c:v>39.711131710231001</c:v>
                </c:pt>
                <c:pt idx="628">
                  <c:v>39.715400455141101</c:v>
                </c:pt>
                <c:pt idx="629">
                  <c:v>39.725113582708303</c:v>
                </c:pt>
                <c:pt idx="630">
                  <c:v>39.6865121170189</c:v>
                </c:pt>
                <c:pt idx="631">
                  <c:v>39.695998054586099</c:v>
                </c:pt>
                <c:pt idx="632">
                  <c:v>39.721836648328697</c:v>
                </c:pt>
                <c:pt idx="633">
                  <c:v>39.712010243592403</c:v>
                </c:pt>
                <c:pt idx="634">
                  <c:v>39.671481303783601</c:v>
                </c:pt>
                <c:pt idx="635">
                  <c:v>39.670833935620301</c:v>
                </c:pt>
                <c:pt idx="636">
                  <c:v>39.630638468510497</c:v>
                </c:pt>
                <c:pt idx="637">
                  <c:v>39.660706055549298</c:v>
                </c:pt>
                <c:pt idx="638">
                  <c:v>39.630577833388102</c:v>
                </c:pt>
                <c:pt idx="639">
                  <c:v>39.631339038628099</c:v>
                </c:pt>
                <c:pt idx="640">
                  <c:v>39.644161161712098</c:v>
                </c:pt>
                <c:pt idx="641">
                  <c:v>39.589552950188697</c:v>
                </c:pt>
                <c:pt idx="642">
                  <c:v>39.613035689049802</c:v>
                </c:pt>
                <c:pt idx="643">
                  <c:v>39.596554557669499</c:v>
                </c:pt>
                <c:pt idx="644">
                  <c:v>39.5780679642873</c:v>
                </c:pt>
                <c:pt idx="645">
                  <c:v>39.582674750304001</c:v>
                </c:pt>
                <c:pt idx="646">
                  <c:v>39.578182247045397</c:v>
                </c:pt>
                <c:pt idx="647">
                  <c:v>39.6048970742522</c:v>
                </c:pt>
                <c:pt idx="648">
                  <c:v>39.562492317218897</c:v>
                </c:pt>
                <c:pt idx="649">
                  <c:v>39.520898066174297</c:v>
                </c:pt>
                <c:pt idx="650">
                  <c:v>39.554575052935803</c:v>
                </c:pt>
                <c:pt idx="651">
                  <c:v>39.5229836550442</c:v>
                </c:pt>
                <c:pt idx="652">
                  <c:v>39.544366124899199</c:v>
                </c:pt>
                <c:pt idx="653">
                  <c:v>39.527807990692899</c:v>
                </c:pt>
                <c:pt idx="654">
                  <c:v>39.514008328416601</c:v>
                </c:pt>
                <c:pt idx="655">
                  <c:v>39.510240314899903</c:v>
                </c:pt>
                <c:pt idx="656">
                  <c:v>39.459540231953802</c:v>
                </c:pt>
                <c:pt idx="657">
                  <c:v>39.465203017001002</c:v>
                </c:pt>
                <c:pt idx="658">
                  <c:v>39.433564345965003</c:v>
                </c:pt>
                <c:pt idx="659">
                  <c:v>39.451786545061303</c:v>
                </c:pt>
                <c:pt idx="660">
                  <c:v>39.483647376970403</c:v>
                </c:pt>
                <c:pt idx="661">
                  <c:v>39.410597176579699</c:v>
                </c:pt>
                <c:pt idx="662">
                  <c:v>39.435084870314597</c:v>
                </c:pt>
                <c:pt idx="663">
                  <c:v>39.4180659894323</c:v>
                </c:pt>
                <c:pt idx="664">
                  <c:v>39.4137434097278</c:v>
                </c:pt>
                <c:pt idx="665">
                  <c:v>39.393871187527502</c:v>
                </c:pt>
                <c:pt idx="666">
                  <c:v>39.372978986958401</c:v>
                </c:pt>
                <c:pt idx="667">
                  <c:v>39.366124816695297</c:v>
                </c:pt>
                <c:pt idx="668">
                  <c:v>39.384882725554398</c:v>
                </c:pt>
                <c:pt idx="669">
                  <c:v>39.384736013074999</c:v>
                </c:pt>
                <c:pt idx="670">
                  <c:v>39.399265771980403</c:v>
                </c:pt>
                <c:pt idx="671">
                  <c:v>39.374530076841801</c:v>
                </c:pt>
                <c:pt idx="672">
                  <c:v>39.375607762553699</c:v>
                </c:pt>
                <c:pt idx="673">
                  <c:v>39.324669978076699</c:v>
                </c:pt>
                <c:pt idx="674">
                  <c:v>39.352833558440899</c:v>
                </c:pt>
                <c:pt idx="675">
                  <c:v>39.3440106607136</c:v>
                </c:pt>
                <c:pt idx="676">
                  <c:v>39.329525551433903</c:v>
                </c:pt>
                <c:pt idx="677">
                  <c:v>39.3027488698241</c:v>
                </c:pt>
                <c:pt idx="678">
                  <c:v>39.284877038945098</c:v>
                </c:pt>
                <c:pt idx="679">
                  <c:v>39.2877635129786</c:v>
                </c:pt>
                <c:pt idx="680">
                  <c:v>39.257520554188297</c:v>
                </c:pt>
                <c:pt idx="681">
                  <c:v>39.270739823905402</c:v>
                </c:pt>
                <c:pt idx="682">
                  <c:v>39.313477642246802</c:v>
                </c:pt>
                <c:pt idx="683">
                  <c:v>39.288441310874397</c:v>
                </c:pt>
                <c:pt idx="684">
                  <c:v>39.274282495011597</c:v>
                </c:pt>
                <c:pt idx="685">
                  <c:v>39.258658928742499</c:v>
                </c:pt>
                <c:pt idx="686">
                  <c:v>39.267200001918297</c:v>
                </c:pt>
                <c:pt idx="687">
                  <c:v>39.248435565006503</c:v>
                </c:pt>
                <c:pt idx="688">
                  <c:v>39.235148537300802</c:v>
                </c:pt>
                <c:pt idx="689">
                  <c:v>39.215957047355303</c:v>
                </c:pt>
                <c:pt idx="690">
                  <c:v>39.217824939581099</c:v>
                </c:pt>
                <c:pt idx="691">
                  <c:v>39.184088830652101</c:v>
                </c:pt>
                <c:pt idx="692">
                  <c:v>39.179057040425803</c:v>
                </c:pt>
                <c:pt idx="693">
                  <c:v>39.169410218620001</c:v>
                </c:pt>
                <c:pt idx="694">
                  <c:v>39.166107002841301</c:v>
                </c:pt>
                <c:pt idx="695">
                  <c:v>39.1573229656045</c:v>
                </c:pt>
                <c:pt idx="696">
                  <c:v>39.161543054209297</c:v>
                </c:pt>
                <c:pt idx="697">
                  <c:v>39.124706891925698</c:v>
                </c:pt>
                <c:pt idx="698">
                  <c:v>39.133586833125598</c:v>
                </c:pt>
                <c:pt idx="699">
                  <c:v>39.122251131412703</c:v>
                </c:pt>
                <c:pt idx="700">
                  <c:v>39.131712464074397</c:v>
                </c:pt>
                <c:pt idx="701">
                  <c:v>39.134877969238303</c:v>
                </c:pt>
                <c:pt idx="702">
                  <c:v>39.132636894699999</c:v>
                </c:pt>
                <c:pt idx="703">
                  <c:v>39.0871618230913</c:v>
                </c:pt>
                <c:pt idx="704">
                  <c:v>39.082310367331402</c:v>
                </c:pt>
                <c:pt idx="705">
                  <c:v>39.0589262221811</c:v>
                </c:pt>
                <c:pt idx="706">
                  <c:v>39.1099099876173</c:v>
                </c:pt>
                <c:pt idx="707">
                  <c:v>39.080917259925599</c:v>
                </c:pt>
                <c:pt idx="708">
                  <c:v>39.070385610131197</c:v>
                </c:pt>
                <c:pt idx="709">
                  <c:v>39.034451989992199</c:v>
                </c:pt>
                <c:pt idx="710">
                  <c:v>39.065616989562201</c:v>
                </c:pt>
                <c:pt idx="711">
                  <c:v>39.025119519567099</c:v>
                </c:pt>
                <c:pt idx="712">
                  <c:v>39.0543182500924</c:v>
                </c:pt>
                <c:pt idx="713">
                  <c:v>39.007716766035401</c:v>
                </c:pt>
                <c:pt idx="714">
                  <c:v>39.005346879630501</c:v>
                </c:pt>
                <c:pt idx="715">
                  <c:v>38.993826765433603</c:v>
                </c:pt>
                <c:pt idx="716">
                  <c:v>38.952306780519002</c:v>
                </c:pt>
                <c:pt idx="717">
                  <c:v>38.976695837530897</c:v>
                </c:pt>
                <c:pt idx="718">
                  <c:v>39.010822702235302</c:v>
                </c:pt>
                <c:pt idx="719">
                  <c:v>38.973121903072801</c:v>
                </c:pt>
                <c:pt idx="720">
                  <c:v>38.901462330031499</c:v>
                </c:pt>
                <c:pt idx="721">
                  <c:v>38.929826937244599</c:v>
                </c:pt>
                <c:pt idx="722">
                  <c:v>38.923132978082599</c:v>
                </c:pt>
                <c:pt idx="723">
                  <c:v>38.955966367257403</c:v>
                </c:pt>
                <c:pt idx="724">
                  <c:v>38.926504478649697</c:v>
                </c:pt>
                <c:pt idx="725">
                  <c:v>38.884499136476499</c:v>
                </c:pt>
                <c:pt idx="726">
                  <c:v>38.894810493012997</c:v>
                </c:pt>
                <c:pt idx="727">
                  <c:v>38.896462559283101</c:v>
                </c:pt>
                <c:pt idx="728">
                  <c:v>38.925168180620702</c:v>
                </c:pt>
                <c:pt idx="729">
                  <c:v>38.904632946311096</c:v>
                </c:pt>
                <c:pt idx="730">
                  <c:v>38.878657526572901</c:v>
                </c:pt>
                <c:pt idx="731">
                  <c:v>38.918696031295397</c:v>
                </c:pt>
                <c:pt idx="732">
                  <c:v>38.881122966289396</c:v>
                </c:pt>
                <c:pt idx="733">
                  <c:v>38.870865413740397</c:v>
                </c:pt>
                <c:pt idx="734">
                  <c:v>38.861930083668298</c:v>
                </c:pt>
                <c:pt idx="735">
                  <c:v>38.853868719437699</c:v>
                </c:pt>
                <c:pt idx="736">
                  <c:v>38.842750117760502</c:v>
                </c:pt>
                <c:pt idx="737">
                  <c:v>38.869996087155599</c:v>
                </c:pt>
                <c:pt idx="738">
                  <c:v>38.827831502437299</c:v>
                </c:pt>
                <c:pt idx="739">
                  <c:v>38.838581371261597</c:v>
                </c:pt>
                <c:pt idx="740">
                  <c:v>38.817691922133797</c:v>
                </c:pt>
                <c:pt idx="741">
                  <c:v>38.782726302347598</c:v>
                </c:pt>
                <c:pt idx="742">
                  <c:v>38.778850834277002</c:v>
                </c:pt>
                <c:pt idx="743">
                  <c:v>38.795218934357102</c:v>
                </c:pt>
                <c:pt idx="744">
                  <c:v>38.803987957052399</c:v>
                </c:pt>
                <c:pt idx="745">
                  <c:v>38.7955612872885</c:v>
                </c:pt>
                <c:pt idx="746">
                  <c:v>38.791758088416898</c:v>
                </c:pt>
                <c:pt idx="747">
                  <c:v>38.778754845122201</c:v>
                </c:pt>
                <c:pt idx="748">
                  <c:v>38.7531663480136</c:v>
                </c:pt>
                <c:pt idx="749">
                  <c:v>38.728109624768599</c:v>
                </c:pt>
                <c:pt idx="750">
                  <c:v>38.775405254944197</c:v>
                </c:pt>
                <c:pt idx="751">
                  <c:v>38.714441774294798</c:v>
                </c:pt>
                <c:pt idx="752">
                  <c:v>38.7040540115661</c:v>
                </c:pt>
                <c:pt idx="753">
                  <c:v>38.735460348645802</c:v>
                </c:pt>
                <c:pt idx="754">
                  <c:v>38.738493625414797</c:v>
                </c:pt>
                <c:pt idx="755">
                  <c:v>38.693694135683103</c:v>
                </c:pt>
                <c:pt idx="756">
                  <c:v>38.688149004809702</c:v>
                </c:pt>
                <c:pt idx="757">
                  <c:v>38.659245950619599</c:v>
                </c:pt>
                <c:pt idx="758">
                  <c:v>38.679757254588601</c:v>
                </c:pt>
                <c:pt idx="759">
                  <c:v>38.655948588996097</c:v>
                </c:pt>
                <c:pt idx="760">
                  <c:v>38.646335229402197</c:v>
                </c:pt>
                <c:pt idx="761">
                  <c:v>38.662959097834502</c:v>
                </c:pt>
                <c:pt idx="762">
                  <c:v>38.645550639590901</c:v>
                </c:pt>
                <c:pt idx="763">
                  <c:v>38.654559199786902</c:v>
                </c:pt>
                <c:pt idx="764">
                  <c:v>38.618080979115803</c:v>
                </c:pt>
                <c:pt idx="765">
                  <c:v>38.645249812262001</c:v>
                </c:pt>
                <c:pt idx="766">
                  <c:v>38.597797736184397</c:v>
                </c:pt>
                <c:pt idx="767">
                  <c:v>38.585523280979103</c:v>
                </c:pt>
                <c:pt idx="768">
                  <c:v>38.565536453172001</c:v>
                </c:pt>
                <c:pt idx="769">
                  <c:v>38.582709758033801</c:v>
                </c:pt>
                <c:pt idx="770">
                  <c:v>38.576605560615199</c:v>
                </c:pt>
                <c:pt idx="771">
                  <c:v>38.592258256775501</c:v>
                </c:pt>
                <c:pt idx="772">
                  <c:v>38.573482565429501</c:v>
                </c:pt>
                <c:pt idx="773">
                  <c:v>38.574661285959202</c:v>
                </c:pt>
                <c:pt idx="774">
                  <c:v>38.540727890114802</c:v>
                </c:pt>
                <c:pt idx="775">
                  <c:v>38.536324029140999</c:v>
                </c:pt>
                <c:pt idx="776">
                  <c:v>38.500760517946397</c:v>
                </c:pt>
                <c:pt idx="777">
                  <c:v>38.529131998522402</c:v>
                </c:pt>
                <c:pt idx="778">
                  <c:v>38.4957722005067</c:v>
                </c:pt>
                <c:pt idx="779">
                  <c:v>38.476880665080301</c:v>
                </c:pt>
                <c:pt idx="780">
                  <c:v>38.507331996096099</c:v>
                </c:pt>
                <c:pt idx="781">
                  <c:v>38.482271571208599</c:v>
                </c:pt>
                <c:pt idx="782">
                  <c:v>38.471338933126397</c:v>
                </c:pt>
                <c:pt idx="783">
                  <c:v>38.485495549822403</c:v>
                </c:pt>
                <c:pt idx="784">
                  <c:v>38.473087539272498</c:v>
                </c:pt>
                <c:pt idx="785">
                  <c:v>38.476858271190899</c:v>
                </c:pt>
                <c:pt idx="786">
                  <c:v>38.469263860225297</c:v>
                </c:pt>
                <c:pt idx="787">
                  <c:v>38.453505675531702</c:v>
                </c:pt>
                <c:pt idx="788">
                  <c:v>38.440917368014901</c:v>
                </c:pt>
                <c:pt idx="789">
                  <c:v>38.448988229380298</c:v>
                </c:pt>
                <c:pt idx="790">
                  <c:v>38.428178487678601</c:v>
                </c:pt>
                <c:pt idx="791">
                  <c:v>38.437851575891401</c:v>
                </c:pt>
                <c:pt idx="792">
                  <c:v>38.417230353190703</c:v>
                </c:pt>
                <c:pt idx="793">
                  <c:v>38.3972699693579</c:v>
                </c:pt>
                <c:pt idx="794">
                  <c:v>38.384054864867103</c:v>
                </c:pt>
                <c:pt idx="795">
                  <c:v>38.390395504381701</c:v>
                </c:pt>
                <c:pt idx="796">
                  <c:v>38.383067404763899</c:v>
                </c:pt>
                <c:pt idx="797">
                  <c:v>38.3553220213957</c:v>
                </c:pt>
                <c:pt idx="798">
                  <c:v>38.386240202015401</c:v>
                </c:pt>
                <c:pt idx="799">
                  <c:v>38.3789341230163</c:v>
                </c:pt>
                <c:pt idx="800">
                  <c:v>38.320841769531398</c:v>
                </c:pt>
                <c:pt idx="801">
                  <c:v>38.3550075308072</c:v>
                </c:pt>
                <c:pt idx="802">
                  <c:v>38.315381638950001</c:v>
                </c:pt>
                <c:pt idx="803">
                  <c:v>38.318162776491498</c:v>
                </c:pt>
                <c:pt idx="804">
                  <c:v>38.320997979024</c:v>
                </c:pt>
                <c:pt idx="805">
                  <c:v>38.308093005861501</c:v>
                </c:pt>
                <c:pt idx="806">
                  <c:v>38.277735719030602</c:v>
                </c:pt>
                <c:pt idx="807">
                  <c:v>38.291616837282596</c:v>
                </c:pt>
                <c:pt idx="808">
                  <c:v>38.314058238925099</c:v>
                </c:pt>
                <c:pt idx="809">
                  <c:v>38.268491811046303</c:v>
                </c:pt>
                <c:pt idx="810">
                  <c:v>38.271129441203797</c:v>
                </c:pt>
                <c:pt idx="811">
                  <c:v>38.265927623945402</c:v>
                </c:pt>
                <c:pt idx="812">
                  <c:v>38.2567794728444</c:v>
                </c:pt>
                <c:pt idx="813">
                  <c:v>38.224842988115199</c:v>
                </c:pt>
                <c:pt idx="814">
                  <c:v>38.243713079309401</c:v>
                </c:pt>
                <c:pt idx="815">
                  <c:v>38.231747295689999</c:v>
                </c:pt>
                <c:pt idx="816">
                  <c:v>38.228340209754798</c:v>
                </c:pt>
                <c:pt idx="817">
                  <c:v>38.226042984964998</c:v>
                </c:pt>
                <c:pt idx="818">
                  <c:v>38.223097404068</c:v>
                </c:pt>
                <c:pt idx="819">
                  <c:v>38.172974958826998</c:v>
                </c:pt>
                <c:pt idx="820">
                  <c:v>38.173517709180999</c:v>
                </c:pt>
                <c:pt idx="821">
                  <c:v>38.227030180960199</c:v>
                </c:pt>
                <c:pt idx="822">
                  <c:v>38.162065194477996</c:v>
                </c:pt>
                <c:pt idx="823">
                  <c:v>38.171644363701297</c:v>
                </c:pt>
                <c:pt idx="824">
                  <c:v>38.148132721697898</c:v>
                </c:pt>
                <c:pt idx="825">
                  <c:v>38.174204459953501</c:v>
                </c:pt>
                <c:pt idx="826">
                  <c:v>38.169938184468698</c:v>
                </c:pt>
                <c:pt idx="827">
                  <c:v>38.173157604558703</c:v>
                </c:pt>
                <c:pt idx="828">
                  <c:v>38.110558324106997</c:v>
                </c:pt>
                <c:pt idx="829">
                  <c:v>38.1362353059261</c:v>
                </c:pt>
                <c:pt idx="830">
                  <c:v>38.150801772138003</c:v>
                </c:pt>
                <c:pt idx="831">
                  <c:v>38.112641049573099</c:v>
                </c:pt>
                <c:pt idx="832">
                  <c:v>38.097174718999902</c:v>
                </c:pt>
                <c:pt idx="833">
                  <c:v>38.057540281014703</c:v>
                </c:pt>
                <c:pt idx="834">
                  <c:v>38.054698343018003</c:v>
                </c:pt>
                <c:pt idx="835">
                  <c:v>38.073307501466601</c:v>
                </c:pt>
                <c:pt idx="836">
                  <c:v>38.074596090816001</c:v>
                </c:pt>
                <c:pt idx="837">
                  <c:v>38.045870404474002</c:v>
                </c:pt>
                <c:pt idx="838">
                  <c:v>38.044793768742501</c:v>
                </c:pt>
                <c:pt idx="839">
                  <c:v>38.023523214345602</c:v>
                </c:pt>
                <c:pt idx="840">
                  <c:v>38.033999813851402</c:v>
                </c:pt>
                <c:pt idx="841">
                  <c:v>38.048313548132803</c:v>
                </c:pt>
                <c:pt idx="842">
                  <c:v>38.023179916456897</c:v>
                </c:pt>
                <c:pt idx="843">
                  <c:v>37.989605152019401</c:v>
                </c:pt>
                <c:pt idx="844">
                  <c:v>38.010731546871199</c:v>
                </c:pt>
                <c:pt idx="845">
                  <c:v>37.997652930358001</c:v>
                </c:pt>
                <c:pt idx="846">
                  <c:v>38.022256946337698</c:v>
                </c:pt>
                <c:pt idx="847">
                  <c:v>38.009201604015502</c:v>
                </c:pt>
                <c:pt idx="848">
                  <c:v>38.002594127517398</c:v>
                </c:pt>
                <c:pt idx="849">
                  <c:v>37.9738869194587</c:v>
                </c:pt>
                <c:pt idx="850">
                  <c:v>37.982893735141801</c:v>
                </c:pt>
                <c:pt idx="851">
                  <c:v>37.9853686680176</c:v>
                </c:pt>
                <c:pt idx="852">
                  <c:v>37.9813337192166</c:v>
                </c:pt>
                <c:pt idx="853">
                  <c:v>37.975453050001597</c:v>
                </c:pt>
                <c:pt idx="854">
                  <c:v>37.941815030321301</c:v>
                </c:pt>
                <c:pt idx="855">
                  <c:v>37.906701956542797</c:v>
                </c:pt>
                <c:pt idx="856">
                  <c:v>37.935738757434599</c:v>
                </c:pt>
                <c:pt idx="857">
                  <c:v>37.919780663406002</c:v>
                </c:pt>
                <c:pt idx="858">
                  <c:v>37.9498153569522</c:v>
                </c:pt>
                <c:pt idx="859">
                  <c:v>37.910446458370203</c:v>
                </c:pt>
                <c:pt idx="860">
                  <c:v>37.9085674453762</c:v>
                </c:pt>
                <c:pt idx="861">
                  <c:v>37.904485267002002</c:v>
                </c:pt>
                <c:pt idx="862">
                  <c:v>37.936905744538599</c:v>
                </c:pt>
                <c:pt idx="863">
                  <c:v>37.889273372817499</c:v>
                </c:pt>
                <c:pt idx="864">
                  <c:v>37.853438121953602</c:v>
                </c:pt>
                <c:pt idx="865">
                  <c:v>37.908494493746197</c:v>
                </c:pt>
                <c:pt idx="866">
                  <c:v>37.894268253444302</c:v>
                </c:pt>
                <c:pt idx="867">
                  <c:v>37.8384120399664</c:v>
                </c:pt>
                <c:pt idx="868">
                  <c:v>37.865496675528803</c:v>
                </c:pt>
                <c:pt idx="869">
                  <c:v>37.818345756036898</c:v>
                </c:pt>
                <c:pt idx="870">
                  <c:v>37.858668947494202</c:v>
                </c:pt>
                <c:pt idx="871">
                  <c:v>37.869027820031199</c:v>
                </c:pt>
                <c:pt idx="872">
                  <c:v>37.868294484643897</c:v>
                </c:pt>
                <c:pt idx="873">
                  <c:v>37.844963038426798</c:v>
                </c:pt>
                <c:pt idx="874">
                  <c:v>37.831289236725098</c:v>
                </c:pt>
                <c:pt idx="875">
                  <c:v>37.826017946833701</c:v>
                </c:pt>
                <c:pt idx="876">
                  <c:v>37.862561164335901</c:v>
                </c:pt>
                <c:pt idx="877">
                  <c:v>37.806278318109001</c:v>
                </c:pt>
                <c:pt idx="878">
                  <c:v>37.815926032520601</c:v>
                </c:pt>
                <c:pt idx="879">
                  <c:v>37.760582983043399</c:v>
                </c:pt>
                <c:pt idx="880">
                  <c:v>37.774419841520299</c:v>
                </c:pt>
                <c:pt idx="881">
                  <c:v>37.8033757216174</c:v>
                </c:pt>
                <c:pt idx="882">
                  <c:v>37.774561984533896</c:v>
                </c:pt>
                <c:pt idx="883">
                  <c:v>37.776766780813297</c:v>
                </c:pt>
                <c:pt idx="884">
                  <c:v>37.743809831731703</c:v>
                </c:pt>
                <c:pt idx="885">
                  <c:v>37.732051466896799</c:v>
                </c:pt>
                <c:pt idx="886">
                  <c:v>37.765264816307798</c:v>
                </c:pt>
                <c:pt idx="887">
                  <c:v>37.730754009982498</c:v>
                </c:pt>
                <c:pt idx="888">
                  <c:v>37.751959744417199</c:v>
                </c:pt>
                <c:pt idx="889">
                  <c:v>37.715096284712303</c:v>
                </c:pt>
                <c:pt idx="890">
                  <c:v>37.704675362254697</c:v>
                </c:pt>
                <c:pt idx="891">
                  <c:v>37.738032469762601</c:v>
                </c:pt>
                <c:pt idx="892">
                  <c:v>37.7176454047679</c:v>
                </c:pt>
                <c:pt idx="893">
                  <c:v>37.693707013785797</c:v>
                </c:pt>
                <c:pt idx="894">
                  <c:v>37.676592065126201</c:v>
                </c:pt>
                <c:pt idx="895">
                  <c:v>37.680419079201201</c:v>
                </c:pt>
                <c:pt idx="896">
                  <c:v>37.688372209330502</c:v>
                </c:pt>
                <c:pt idx="897">
                  <c:v>37.678214438432597</c:v>
                </c:pt>
                <c:pt idx="898">
                  <c:v>37.6871249282921</c:v>
                </c:pt>
                <c:pt idx="899">
                  <c:v>37.696361113776298</c:v>
                </c:pt>
                <c:pt idx="900">
                  <c:v>37.663896158072497</c:v>
                </c:pt>
                <c:pt idx="901">
                  <c:v>37.691707116117698</c:v>
                </c:pt>
                <c:pt idx="902">
                  <c:v>37.645242919213601</c:v>
                </c:pt>
                <c:pt idx="903">
                  <c:v>37.657714078720097</c:v>
                </c:pt>
                <c:pt idx="904">
                  <c:v>37.642184167722398</c:v>
                </c:pt>
                <c:pt idx="905">
                  <c:v>37.642426324889101</c:v>
                </c:pt>
                <c:pt idx="906">
                  <c:v>37.662988737131599</c:v>
                </c:pt>
                <c:pt idx="907">
                  <c:v>37.6298061427159</c:v>
                </c:pt>
                <c:pt idx="908">
                  <c:v>37.601939205444602</c:v>
                </c:pt>
                <c:pt idx="909">
                  <c:v>37.605738168888898</c:v>
                </c:pt>
                <c:pt idx="910">
                  <c:v>37.6268787678368</c:v>
                </c:pt>
                <c:pt idx="911">
                  <c:v>37.597453570828698</c:v>
                </c:pt>
                <c:pt idx="912">
                  <c:v>37.587229578725903</c:v>
                </c:pt>
                <c:pt idx="913">
                  <c:v>37.594860039676398</c:v>
                </c:pt>
                <c:pt idx="914">
                  <c:v>37.5912060801422</c:v>
                </c:pt>
                <c:pt idx="915">
                  <c:v>37.565647985871998</c:v>
                </c:pt>
                <c:pt idx="916">
                  <c:v>37.564367882430801</c:v>
                </c:pt>
                <c:pt idx="917">
                  <c:v>37.578619649140499</c:v>
                </c:pt>
                <c:pt idx="918">
                  <c:v>37.567585616387603</c:v>
                </c:pt>
                <c:pt idx="919">
                  <c:v>37.533944544189801</c:v>
                </c:pt>
                <c:pt idx="920">
                  <c:v>37.543833150097498</c:v>
                </c:pt>
                <c:pt idx="921">
                  <c:v>37.543063953447103</c:v>
                </c:pt>
                <c:pt idx="922">
                  <c:v>37.533034908796402</c:v>
                </c:pt>
                <c:pt idx="923">
                  <c:v>37.498810017347203</c:v>
                </c:pt>
                <c:pt idx="924">
                  <c:v>37.514724996989003</c:v>
                </c:pt>
                <c:pt idx="925">
                  <c:v>37.5327084741863</c:v>
                </c:pt>
                <c:pt idx="926">
                  <c:v>37.485261913624697</c:v>
                </c:pt>
                <c:pt idx="927">
                  <c:v>37.4669928646614</c:v>
                </c:pt>
                <c:pt idx="928">
                  <c:v>37.509357836290697</c:v>
                </c:pt>
                <c:pt idx="929">
                  <c:v>37.481112033273803</c:v>
                </c:pt>
                <c:pt idx="930">
                  <c:v>37.462566727944697</c:v>
                </c:pt>
                <c:pt idx="931">
                  <c:v>37.4498091213053</c:v>
                </c:pt>
                <c:pt idx="932">
                  <c:v>37.460711559694303</c:v>
                </c:pt>
                <c:pt idx="933">
                  <c:v>37.464811218802403</c:v>
                </c:pt>
                <c:pt idx="934">
                  <c:v>37.452415084697698</c:v>
                </c:pt>
                <c:pt idx="935">
                  <c:v>37.436609039985797</c:v>
                </c:pt>
                <c:pt idx="936">
                  <c:v>37.458775620431098</c:v>
                </c:pt>
                <c:pt idx="937">
                  <c:v>37.441969318686802</c:v>
                </c:pt>
                <c:pt idx="938">
                  <c:v>37.463191584807703</c:v>
                </c:pt>
                <c:pt idx="939">
                  <c:v>37.426427483998701</c:v>
                </c:pt>
                <c:pt idx="940">
                  <c:v>37.382264362728201</c:v>
                </c:pt>
                <c:pt idx="941">
                  <c:v>37.4020309304398</c:v>
                </c:pt>
                <c:pt idx="942">
                  <c:v>37.4049871738954</c:v>
                </c:pt>
                <c:pt idx="943">
                  <c:v>37.391752740025701</c:v>
                </c:pt>
                <c:pt idx="944">
                  <c:v>37.4345217772591</c:v>
                </c:pt>
                <c:pt idx="945">
                  <c:v>37.381282735553597</c:v>
                </c:pt>
                <c:pt idx="946">
                  <c:v>37.382805600161497</c:v>
                </c:pt>
                <c:pt idx="947">
                  <c:v>37.394802350855301</c:v>
                </c:pt>
                <c:pt idx="948">
                  <c:v>37.3999911888342</c:v>
                </c:pt>
                <c:pt idx="949">
                  <c:v>37.342635579488402</c:v>
                </c:pt>
                <c:pt idx="950">
                  <c:v>37.336768966579903</c:v>
                </c:pt>
                <c:pt idx="951">
                  <c:v>37.391732010471998</c:v>
                </c:pt>
                <c:pt idx="952">
                  <c:v>37.343817415305203</c:v>
                </c:pt>
                <c:pt idx="953">
                  <c:v>37.327057071925402</c:v>
                </c:pt>
                <c:pt idx="954">
                  <c:v>37.3646037609969</c:v>
                </c:pt>
                <c:pt idx="955">
                  <c:v>37.3063808855145</c:v>
                </c:pt>
                <c:pt idx="956">
                  <c:v>37.312855330857197</c:v>
                </c:pt>
                <c:pt idx="957">
                  <c:v>37.303345825243497</c:v>
                </c:pt>
                <c:pt idx="958">
                  <c:v>37.2941691730068</c:v>
                </c:pt>
                <c:pt idx="959">
                  <c:v>37.2811440082384</c:v>
                </c:pt>
                <c:pt idx="960">
                  <c:v>37.277261805533101</c:v>
                </c:pt>
                <c:pt idx="961">
                  <c:v>37.292284246286002</c:v>
                </c:pt>
                <c:pt idx="962">
                  <c:v>37.292647328964698</c:v>
                </c:pt>
                <c:pt idx="963">
                  <c:v>37.287562529807303</c:v>
                </c:pt>
                <c:pt idx="964">
                  <c:v>37.274596907573098</c:v>
                </c:pt>
                <c:pt idx="965">
                  <c:v>37.247641513793504</c:v>
                </c:pt>
                <c:pt idx="966">
                  <c:v>37.262804842953798</c:v>
                </c:pt>
                <c:pt idx="967">
                  <c:v>37.243458968227003</c:v>
                </c:pt>
                <c:pt idx="968">
                  <c:v>37.242170205844197</c:v>
                </c:pt>
                <c:pt idx="969">
                  <c:v>37.227216336086897</c:v>
                </c:pt>
                <c:pt idx="970">
                  <c:v>37.210797364589702</c:v>
                </c:pt>
                <c:pt idx="971">
                  <c:v>37.2317911270423</c:v>
                </c:pt>
                <c:pt idx="972">
                  <c:v>37.229799194286201</c:v>
                </c:pt>
                <c:pt idx="973">
                  <c:v>37.2114379358108</c:v>
                </c:pt>
                <c:pt idx="974">
                  <c:v>37.206756014061497</c:v>
                </c:pt>
                <c:pt idx="975">
                  <c:v>37.217176046251502</c:v>
                </c:pt>
                <c:pt idx="976">
                  <c:v>37.219042180058302</c:v>
                </c:pt>
                <c:pt idx="977">
                  <c:v>37.190934659026802</c:v>
                </c:pt>
                <c:pt idx="978">
                  <c:v>37.197395603443503</c:v>
                </c:pt>
                <c:pt idx="979">
                  <c:v>37.195443907119802</c:v>
                </c:pt>
                <c:pt idx="980">
                  <c:v>37.176050727908198</c:v>
                </c:pt>
                <c:pt idx="981">
                  <c:v>37.175911764401299</c:v>
                </c:pt>
                <c:pt idx="982">
                  <c:v>37.125556378607399</c:v>
                </c:pt>
                <c:pt idx="983">
                  <c:v>37.178883341767097</c:v>
                </c:pt>
                <c:pt idx="984">
                  <c:v>37.163484739034502</c:v>
                </c:pt>
                <c:pt idx="985">
                  <c:v>37.143487969052501</c:v>
                </c:pt>
                <c:pt idx="986">
                  <c:v>37.167294713087998</c:v>
                </c:pt>
                <c:pt idx="987">
                  <c:v>37.1457866009208</c:v>
                </c:pt>
                <c:pt idx="988">
                  <c:v>37.137246843640597</c:v>
                </c:pt>
                <c:pt idx="989">
                  <c:v>37.146704173305203</c:v>
                </c:pt>
                <c:pt idx="990">
                  <c:v>37.136126537975699</c:v>
                </c:pt>
                <c:pt idx="991">
                  <c:v>37.156220644465201</c:v>
                </c:pt>
                <c:pt idx="992">
                  <c:v>37.116874619132297</c:v>
                </c:pt>
                <c:pt idx="993">
                  <c:v>37.135954849138301</c:v>
                </c:pt>
                <c:pt idx="994">
                  <c:v>37.102238052759901</c:v>
                </c:pt>
                <c:pt idx="995">
                  <c:v>37.1407916926741</c:v>
                </c:pt>
                <c:pt idx="996">
                  <c:v>37.1319562113028</c:v>
                </c:pt>
                <c:pt idx="997">
                  <c:v>37.109926961913303</c:v>
                </c:pt>
                <c:pt idx="998">
                  <c:v>37.080869009705403</c:v>
                </c:pt>
                <c:pt idx="999">
                  <c:v>37.094019476476198</c:v>
                </c:pt>
                <c:pt idx="1000">
                  <c:v>37.099037781928402</c:v>
                </c:pt>
                <c:pt idx="1001">
                  <c:v>37.041366196719899</c:v>
                </c:pt>
                <c:pt idx="1002">
                  <c:v>37.044616846816503</c:v>
                </c:pt>
                <c:pt idx="1003">
                  <c:v>37.0755300604688</c:v>
                </c:pt>
                <c:pt idx="1004">
                  <c:v>37.063460424652703</c:v>
                </c:pt>
                <c:pt idx="1005">
                  <c:v>37.028912999974303</c:v>
                </c:pt>
                <c:pt idx="1006">
                  <c:v>37.081432184732201</c:v>
                </c:pt>
                <c:pt idx="1007">
                  <c:v>37.060124140019099</c:v>
                </c:pt>
                <c:pt idx="1008">
                  <c:v>37.055792023366699</c:v>
                </c:pt>
                <c:pt idx="1009">
                  <c:v>37.042513446309698</c:v>
                </c:pt>
                <c:pt idx="1010">
                  <c:v>37.017084836705997</c:v>
                </c:pt>
                <c:pt idx="1011">
                  <c:v>37.026750021387898</c:v>
                </c:pt>
                <c:pt idx="1012">
                  <c:v>37.023104637309501</c:v>
                </c:pt>
                <c:pt idx="1013">
                  <c:v>37.033352979284103</c:v>
                </c:pt>
                <c:pt idx="1014">
                  <c:v>37.0163966603006</c:v>
                </c:pt>
                <c:pt idx="1015">
                  <c:v>37.006098555537697</c:v>
                </c:pt>
                <c:pt idx="1016">
                  <c:v>37.011283591977097</c:v>
                </c:pt>
                <c:pt idx="1017">
                  <c:v>37.000307639724603</c:v>
                </c:pt>
                <c:pt idx="1018">
                  <c:v>37.040486402363101</c:v>
                </c:pt>
                <c:pt idx="1019">
                  <c:v>36.989954368917701</c:v>
                </c:pt>
                <c:pt idx="1020">
                  <c:v>37.014753768983503</c:v>
                </c:pt>
                <c:pt idx="1021">
                  <c:v>37.008509235239302</c:v>
                </c:pt>
                <c:pt idx="1022">
                  <c:v>36.960782174900899</c:v>
                </c:pt>
                <c:pt idx="1023">
                  <c:v>36.973741604840498</c:v>
                </c:pt>
                <c:pt idx="1024">
                  <c:v>36.961144010722599</c:v>
                </c:pt>
                <c:pt idx="1025">
                  <c:v>36.943129309582503</c:v>
                </c:pt>
                <c:pt idx="1026">
                  <c:v>36.941980391545101</c:v>
                </c:pt>
                <c:pt idx="1027">
                  <c:v>36.968964097907097</c:v>
                </c:pt>
                <c:pt idx="1028">
                  <c:v>36.929532680459701</c:v>
                </c:pt>
                <c:pt idx="1029">
                  <c:v>36.906572130985602</c:v>
                </c:pt>
                <c:pt idx="1030">
                  <c:v>36.926970733326698</c:v>
                </c:pt>
                <c:pt idx="1031">
                  <c:v>36.910827750240898</c:v>
                </c:pt>
                <c:pt idx="1032">
                  <c:v>36.898022873128497</c:v>
                </c:pt>
                <c:pt idx="1033">
                  <c:v>36.937222653627302</c:v>
                </c:pt>
                <c:pt idx="1034">
                  <c:v>36.895480896776803</c:v>
                </c:pt>
                <c:pt idx="1035">
                  <c:v>36.936967427124102</c:v>
                </c:pt>
                <c:pt idx="1036">
                  <c:v>36.894680709980598</c:v>
                </c:pt>
                <c:pt idx="1037">
                  <c:v>36.858550535758603</c:v>
                </c:pt>
                <c:pt idx="1038">
                  <c:v>36.862298709891597</c:v>
                </c:pt>
                <c:pt idx="1039">
                  <c:v>36.892189950509497</c:v>
                </c:pt>
                <c:pt idx="1040">
                  <c:v>36.869804248120502</c:v>
                </c:pt>
                <c:pt idx="1041">
                  <c:v>36.873259793390503</c:v>
                </c:pt>
                <c:pt idx="1042">
                  <c:v>36.858090795190201</c:v>
                </c:pt>
                <c:pt idx="1043">
                  <c:v>36.890960768281801</c:v>
                </c:pt>
                <c:pt idx="1044">
                  <c:v>36.853158870212702</c:v>
                </c:pt>
                <c:pt idx="1045">
                  <c:v>36.856876709080197</c:v>
                </c:pt>
                <c:pt idx="1046">
                  <c:v>36.877470018327202</c:v>
                </c:pt>
                <c:pt idx="1047">
                  <c:v>36.845143195378597</c:v>
                </c:pt>
                <c:pt idx="1048">
                  <c:v>36.8292527540329</c:v>
                </c:pt>
                <c:pt idx="1049">
                  <c:v>36.821578399089198</c:v>
                </c:pt>
                <c:pt idx="1050">
                  <c:v>36.841378524261103</c:v>
                </c:pt>
                <c:pt idx="1051">
                  <c:v>36.818872085467099</c:v>
                </c:pt>
                <c:pt idx="1052">
                  <c:v>36.842805401620403</c:v>
                </c:pt>
                <c:pt idx="1053">
                  <c:v>36.800852973620003</c:v>
                </c:pt>
                <c:pt idx="1054">
                  <c:v>36.804197600227198</c:v>
                </c:pt>
                <c:pt idx="1055">
                  <c:v>36.7982020414481</c:v>
                </c:pt>
                <c:pt idx="1056">
                  <c:v>36.803417339640603</c:v>
                </c:pt>
                <c:pt idx="1057">
                  <c:v>36.787685949124104</c:v>
                </c:pt>
                <c:pt idx="1058">
                  <c:v>36.784027391412202</c:v>
                </c:pt>
                <c:pt idx="1059">
                  <c:v>36.755001173942297</c:v>
                </c:pt>
                <c:pt idx="1060">
                  <c:v>36.776004592478799</c:v>
                </c:pt>
                <c:pt idx="1061">
                  <c:v>36.765147460540703</c:v>
                </c:pt>
                <c:pt idx="1062">
                  <c:v>36.746543679345301</c:v>
                </c:pt>
                <c:pt idx="1063">
                  <c:v>36.774171383177901</c:v>
                </c:pt>
                <c:pt idx="1064">
                  <c:v>36.7594654685712</c:v>
                </c:pt>
                <c:pt idx="1065">
                  <c:v>36.716750421263697</c:v>
                </c:pt>
                <c:pt idx="1066">
                  <c:v>36.735455566008298</c:v>
                </c:pt>
                <c:pt idx="1067">
                  <c:v>36.732800542698797</c:v>
                </c:pt>
                <c:pt idx="1068">
                  <c:v>36.711573373212602</c:v>
                </c:pt>
                <c:pt idx="1069">
                  <c:v>36.701411539549198</c:v>
                </c:pt>
                <c:pt idx="1070">
                  <c:v>36.691553798106902</c:v>
                </c:pt>
                <c:pt idx="1071">
                  <c:v>36.703139449659602</c:v>
                </c:pt>
                <c:pt idx="1072">
                  <c:v>36.671969217158598</c:v>
                </c:pt>
                <c:pt idx="1073">
                  <c:v>36.706124823677598</c:v>
                </c:pt>
                <c:pt idx="1074">
                  <c:v>36.704396884383101</c:v>
                </c:pt>
                <c:pt idx="1075">
                  <c:v>36.690671788068101</c:v>
                </c:pt>
                <c:pt idx="1076">
                  <c:v>36.671281597099103</c:v>
                </c:pt>
                <c:pt idx="1077">
                  <c:v>36.676095541298899</c:v>
                </c:pt>
                <c:pt idx="1078">
                  <c:v>36.696773306089099</c:v>
                </c:pt>
                <c:pt idx="1079">
                  <c:v>36.680833825288197</c:v>
                </c:pt>
                <c:pt idx="1080">
                  <c:v>36.651946411866803</c:v>
                </c:pt>
                <c:pt idx="1081">
                  <c:v>36.655514186480197</c:v>
                </c:pt>
                <c:pt idx="1082">
                  <c:v>36.6441640998761</c:v>
                </c:pt>
                <c:pt idx="1083">
                  <c:v>36.666898737365003</c:v>
                </c:pt>
                <c:pt idx="1084">
                  <c:v>36.620420102039397</c:v>
                </c:pt>
                <c:pt idx="1085">
                  <c:v>36.614216925738098</c:v>
                </c:pt>
                <c:pt idx="1086">
                  <c:v>36.631527468441803</c:v>
                </c:pt>
                <c:pt idx="1087">
                  <c:v>36.635545363297503</c:v>
                </c:pt>
                <c:pt idx="1088">
                  <c:v>36.618862891955601</c:v>
                </c:pt>
                <c:pt idx="1089">
                  <c:v>36.5958509253282</c:v>
                </c:pt>
                <c:pt idx="1090">
                  <c:v>36.609321831780399</c:v>
                </c:pt>
                <c:pt idx="1091">
                  <c:v>36.596780182642</c:v>
                </c:pt>
                <c:pt idx="1092">
                  <c:v>36.585742914625399</c:v>
                </c:pt>
                <c:pt idx="1093">
                  <c:v>36.599550153133201</c:v>
                </c:pt>
                <c:pt idx="1094">
                  <c:v>36.5864209867376</c:v>
                </c:pt>
                <c:pt idx="1095">
                  <c:v>36.585495807553798</c:v>
                </c:pt>
                <c:pt idx="1096">
                  <c:v>36.568367316893699</c:v>
                </c:pt>
                <c:pt idx="1097">
                  <c:v>36.627326968091602</c:v>
                </c:pt>
                <c:pt idx="1098">
                  <c:v>36.578058066709801</c:v>
                </c:pt>
                <c:pt idx="1099">
                  <c:v>36.574066776532199</c:v>
                </c:pt>
                <c:pt idx="1100">
                  <c:v>36.589719383031699</c:v>
                </c:pt>
                <c:pt idx="1101">
                  <c:v>36.606905494326902</c:v>
                </c:pt>
                <c:pt idx="1102">
                  <c:v>36.569918748507099</c:v>
                </c:pt>
                <c:pt idx="1103">
                  <c:v>36.552478220531199</c:v>
                </c:pt>
                <c:pt idx="1104">
                  <c:v>36.581318754479597</c:v>
                </c:pt>
                <c:pt idx="1105">
                  <c:v>36.549786950600001</c:v>
                </c:pt>
                <c:pt idx="1106">
                  <c:v>36.5347493772801</c:v>
                </c:pt>
                <c:pt idx="1107">
                  <c:v>36.530750461129699</c:v>
                </c:pt>
                <c:pt idx="1108">
                  <c:v>36.528875650241297</c:v>
                </c:pt>
                <c:pt idx="1109">
                  <c:v>36.523746632616898</c:v>
                </c:pt>
                <c:pt idx="1110">
                  <c:v>36.532261011314901</c:v>
                </c:pt>
                <c:pt idx="1111">
                  <c:v>36.497337736030701</c:v>
                </c:pt>
                <c:pt idx="1112">
                  <c:v>36.478864635263903</c:v>
                </c:pt>
                <c:pt idx="1113">
                  <c:v>36.4883313755386</c:v>
                </c:pt>
                <c:pt idx="1114">
                  <c:v>36.500707494437997</c:v>
                </c:pt>
                <c:pt idx="1115">
                  <c:v>36.489541007756799</c:v>
                </c:pt>
                <c:pt idx="1116">
                  <c:v>36.486423197312497</c:v>
                </c:pt>
                <c:pt idx="1117">
                  <c:v>36.495398546225502</c:v>
                </c:pt>
                <c:pt idx="1118">
                  <c:v>36.485848421269502</c:v>
                </c:pt>
                <c:pt idx="1119">
                  <c:v>36.451284243642199</c:v>
                </c:pt>
                <c:pt idx="1120">
                  <c:v>36.426730146163401</c:v>
                </c:pt>
                <c:pt idx="1121">
                  <c:v>36.427862374090203</c:v>
                </c:pt>
                <c:pt idx="1122">
                  <c:v>36.439608008595599</c:v>
                </c:pt>
                <c:pt idx="1123">
                  <c:v>36.426769014026902</c:v>
                </c:pt>
                <c:pt idx="1124">
                  <c:v>36.426627750417403</c:v>
                </c:pt>
                <c:pt idx="1125">
                  <c:v>36.431274732560603</c:v>
                </c:pt>
                <c:pt idx="1126">
                  <c:v>36.411680331726203</c:v>
                </c:pt>
                <c:pt idx="1127">
                  <c:v>36.4199548747957</c:v>
                </c:pt>
                <c:pt idx="1128">
                  <c:v>36.439841624626503</c:v>
                </c:pt>
                <c:pt idx="1129">
                  <c:v>36.411670305359301</c:v>
                </c:pt>
                <c:pt idx="1130">
                  <c:v>36.404386558155601</c:v>
                </c:pt>
                <c:pt idx="1131">
                  <c:v>36.454008569912801</c:v>
                </c:pt>
                <c:pt idx="1132">
                  <c:v>36.421691976050298</c:v>
                </c:pt>
                <c:pt idx="1133">
                  <c:v>36.413776561603399</c:v>
                </c:pt>
                <c:pt idx="1134">
                  <c:v>36.399782294495203</c:v>
                </c:pt>
                <c:pt idx="1135">
                  <c:v>36.423136886758698</c:v>
                </c:pt>
                <c:pt idx="1136">
                  <c:v>36.410637425457303</c:v>
                </c:pt>
                <c:pt idx="1137">
                  <c:v>36.415276387792197</c:v>
                </c:pt>
                <c:pt idx="1138">
                  <c:v>36.3711991177586</c:v>
                </c:pt>
                <c:pt idx="1139">
                  <c:v>36.404784929680901</c:v>
                </c:pt>
                <c:pt idx="1140">
                  <c:v>36.397744923277401</c:v>
                </c:pt>
                <c:pt idx="1141">
                  <c:v>36.358139554199802</c:v>
                </c:pt>
                <c:pt idx="1142">
                  <c:v>36.364796022625498</c:v>
                </c:pt>
                <c:pt idx="1143">
                  <c:v>36.369166610261402</c:v>
                </c:pt>
                <c:pt idx="1144">
                  <c:v>36.377530605229602</c:v>
                </c:pt>
                <c:pt idx="1145">
                  <c:v>36.3426284317311</c:v>
                </c:pt>
                <c:pt idx="1146">
                  <c:v>36.357944138360601</c:v>
                </c:pt>
                <c:pt idx="1147">
                  <c:v>36.347724234573199</c:v>
                </c:pt>
                <c:pt idx="1148">
                  <c:v>36.338764259676999</c:v>
                </c:pt>
                <c:pt idx="1149">
                  <c:v>36.300732680456797</c:v>
                </c:pt>
                <c:pt idx="1150">
                  <c:v>36.320663547845797</c:v>
                </c:pt>
                <c:pt idx="1151">
                  <c:v>36.338212643012596</c:v>
                </c:pt>
                <c:pt idx="1152">
                  <c:v>36.309535166898598</c:v>
                </c:pt>
                <c:pt idx="1153">
                  <c:v>36.3053013022624</c:v>
                </c:pt>
                <c:pt idx="1154">
                  <c:v>36.313722797050403</c:v>
                </c:pt>
                <c:pt idx="1155">
                  <c:v>36.3018039899329</c:v>
                </c:pt>
                <c:pt idx="1156">
                  <c:v>36.293215845057802</c:v>
                </c:pt>
                <c:pt idx="1157">
                  <c:v>36.3065051253135</c:v>
                </c:pt>
                <c:pt idx="1158">
                  <c:v>36.289497974470997</c:v>
                </c:pt>
                <c:pt idx="1159">
                  <c:v>36.295325548926499</c:v>
                </c:pt>
                <c:pt idx="1160">
                  <c:v>36.2685647106969</c:v>
                </c:pt>
                <c:pt idx="1161">
                  <c:v>36.276528380437497</c:v>
                </c:pt>
                <c:pt idx="1162">
                  <c:v>36.275582693319102</c:v>
                </c:pt>
                <c:pt idx="1163">
                  <c:v>36.250979564408702</c:v>
                </c:pt>
                <c:pt idx="1164">
                  <c:v>36.283721169996497</c:v>
                </c:pt>
                <c:pt idx="1165">
                  <c:v>36.249292609870402</c:v>
                </c:pt>
                <c:pt idx="1166">
                  <c:v>36.274908889365598</c:v>
                </c:pt>
                <c:pt idx="1167">
                  <c:v>36.243027266512001</c:v>
                </c:pt>
                <c:pt idx="1168">
                  <c:v>36.252389440555802</c:v>
                </c:pt>
                <c:pt idx="1169">
                  <c:v>36.238814491959303</c:v>
                </c:pt>
                <c:pt idx="1170">
                  <c:v>36.2268017186354</c:v>
                </c:pt>
                <c:pt idx="1171">
                  <c:v>36.226171264678101</c:v>
                </c:pt>
                <c:pt idx="1172">
                  <c:v>36.211535686567998</c:v>
                </c:pt>
                <c:pt idx="1173">
                  <c:v>36.258348357061898</c:v>
                </c:pt>
                <c:pt idx="1174">
                  <c:v>36.2173891272353</c:v>
                </c:pt>
                <c:pt idx="1175">
                  <c:v>36.212273527359699</c:v>
                </c:pt>
                <c:pt idx="1176">
                  <c:v>36.192284122645198</c:v>
                </c:pt>
                <c:pt idx="1177">
                  <c:v>36.194494896625102</c:v>
                </c:pt>
                <c:pt idx="1178">
                  <c:v>36.2016937494191</c:v>
                </c:pt>
                <c:pt idx="1179">
                  <c:v>36.192169691940101</c:v>
                </c:pt>
                <c:pt idx="1180">
                  <c:v>36.207526836647297</c:v>
                </c:pt>
                <c:pt idx="1181">
                  <c:v>36.232761125843503</c:v>
                </c:pt>
                <c:pt idx="1182">
                  <c:v>36.215854339396103</c:v>
                </c:pt>
                <c:pt idx="1183">
                  <c:v>36.181552009937903</c:v>
                </c:pt>
                <c:pt idx="1184">
                  <c:v>36.172676119139503</c:v>
                </c:pt>
                <c:pt idx="1185">
                  <c:v>36.183920114410199</c:v>
                </c:pt>
                <c:pt idx="1186">
                  <c:v>36.165179063995801</c:v>
                </c:pt>
                <c:pt idx="1187">
                  <c:v>36.171513915171502</c:v>
                </c:pt>
                <c:pt idx="1188">
                  <c:v>36.172895784006002</c:v>
                </c:pt>
                <c:pt idx="1189">
                  <c:v>36.159152011340801</c:v>
                </c:pt>
                <c:pt idx="1190">
                  <c:v>36.1669884049209</c:v>
                </c:pt>
                <c:pt idx="1191">
                  <c:v>36.141573759620499</c:v>
                </c:pt>
                <c:pt idx="1192">
                  <c:v>36.151513558488503</c:v>
                </c:pt>
                <c:pt idx="1193">
                  <c:v>36.1522595384358</c:v>
                </c:pt>
                <c:pt idx="1194">
                  <c:v>36.154963571372299</c:v>
                </c:pt>
                <c:pt idx="1195">
                  <c:v>36.115770883026798</c:v>
                </c:pt>
                <c:pt idx="1196">
                  <c:v>36.127545019427401</c:v>
                </c:pt>
                <c:pt idx="1197">
                  <c:v>36.087699768773803</c:v>
                </c:pt>
                <c:pt idx="1198">
                  <c:v>36.130416772476501</c:v>
                </c:pt>
                <c:pt idx="1199">
                  <c:v>36.084288189258601</c:v>
                </c:pt>
                <c:pt idx="1200">
                  <c:v>36.117794374674098</c:v>
                </c:pt>
                <c:pt idx="1201">
                  <c:v>36.075077476016602</c:v>
                </c:pt>
                <c:pt idx="1202">
                  <c:v>36.074165648954498</c:v>
                </c:pt>
                <c:pt idx="1203">
                  <c:v>36.086016560946</c:v>
                </c:pt>
                <c:pt idx="1204">
                  <c:v>36.115798146614097</c:v>
                </c:pt>
                <c:pt idx="1205">
                  <c:v>36.091688326771703</c:v>
                </c:pt>
                <c:pt idx="1206">
                  <c:v>36.0753630367795</c:v>
                </c:pt>
                <c:pt idx="1207">
                  <c:v>36.052157098531701</c:v>
                </c:pt>
                <c:pt idx="1208">
                  <c:v>36.035186009539601</c:v>
                </c:pt>
                <c:pt idx="1209">
                  <c:v>36.0366303468018</c:v>
                </c:pt>
                <c:pt idx="1210">
                  <c:v>36.078503171387901</c:v>
                </c:pt>
                <c:pt idx="1211">
                  <c:v>36.031196210582202</c:v>
                </c:pt>
                <c:pt idx="1212">
                  <c:v>36.070212946490102</c:v>
                </c:pt>
                <c:pt idx="1213">
                  <c:v>36.033987774564402</c:v>
                </c:pt>
                <c:pt idx="1214">
                  <c:v>36.042976303727301</c:v>
                </c:pt>
                <c:pt idx="1215">
                  <c:v>36.060199258434103</c:v>
                </c:pt>
                <c:pt idx="1216">
                  <c:v>36.015895658856302</c:v>
                </c:pt>
                <c:pt idx="1217">
                  <c:v>35.996997071675402</c:v>
                </c:pt>
                <c:pt idx="1218">
                  <c:v>36.0139986315884</c:v>
                </c:pt>
                <c:pt idx="1219">
                  <c:v>35.986391010906303</c:v>
                </c:pt>
                <c:pt idx="1220">
                  <c:v>36.030873155891001</c:v>
                </c:pt>
                <c:pt idx="1221">
                  <c:v>36.036805083974699</c:v>
                </c:pt>
                <c:pt idx="1222">
                  <c:v>35.972823757668401</c:v>
                </c:pt>
                <c:pt idx="1223">
                  <c:v>35.977888286870702</c:v>
                </c:pt>
                <c:pt idx="1224">
                  <c:v>35.991374361199099</c:v>
                </c:pt>
                <c:pt idx="1225">
                  <c:v>35.979450888354897</c:v>
                </c:pt>
                <c:pt idx="1226">
                  <c:v>35.9819783747323</c:v>
                </c:pt>
                <c:pt idx="1227">
                  <c:v>35.972361181063398</c:v>
                </c:pt>
                <c:pt idx="1228">
                  <c:v>35.947482429841401</c:v>
                </c:pt>
                <c:pt idx="1229">
                  <c:v>35.959074882631597</c:v>
                </c:pt>
                <c:pt idx="1230">
                  <c:v>35.933434533526203</c:v>
                </c:pt>
                <c:pt idx="1231">
                  <c:v>35.940558966192597</c:v>
                </c:pt>
                <c:pt idx="1232">
                  <c:v>35.9144576388166</c:v>
                </c:pt>
                <c:pt idx="1233">
                  <c:v>35.9627836913414</c:v>
                </c:pt>
                <c:pt idx="1234">
                  <c:v>35.957638102868103</c:v>
                </c:pt>
                <c:pt idx="1235">
                  <c:v>35.904624437055404</c:v>
                </c:pt>
                <c:pt idx="1236">
                  <c:v>35.922771644265097</c:v>
                </c:pt>
                <c:pt idx="1237">
                  <c:v>35.923614259682502</c:v>
                </c:pt>
                <c:pt idx="1238">
                  <c:v>35.948424886608997</c:v>
                </c:pt>
                <c:pt idx="1239">
                  <c:v>35.917702059682199</c:v>
                </c:pt>
                <c:pt idx="1240">
                  <c:v>35.903285247421898</c:v>
                </c:pt>
                <c:pt idx="1241">
                  <c:v>35.902482724370699</c:v>
                </c:pt>
                <c:pt idx="1242">
                  <c:v>35.931891577970397</c:v>
                </c:pt>
                <c:pt idx="1243">
                  <c:v>35.872622731701398</c:v>
                </c:pt>
                <c:pt idx="1244">
                  <c:v>35.851176635762798</c:v>
                </c:pt>
                <c:pt idx="1245">
                  <c:v>35.879120310982699</c:v>
                </c:pt>
                <c:pt idx="1246">
                  <c:v>35.902784355139403</c:v>
                </c:pt>
                <c:pt idx="1247">
                  <c:v>35.884290298237197</c:v>
                </c:pt>
                <c:pt idx="1248">
                  <c:v>35.847055938418499</c:v>
                </c:pt>
                <c:pt idx="1249">
                  <c:v>35.852129547830003</c:v>
                </c:pt>
                <c:pt idx="1250">
                  <c:v>35.898296523961498</c:v>
                </c:pt>
                <c:pt idx="1251">
                  <c:v>35.886267533716698</c:v>
                </c:pt>
                <c:pt idx="1252">
                  <c:v>35.827389074461003</c:v>
                </c:pt>
                <c:pt idx="1253">
                  <c:v>35.853950412436603</c:v>
                </c:pt>
                <c:pt idx="1254">
                  <c:v>35.831609757612298</c:v>
                </c:pt>
                <c:pt idx="1255">
                  <c:v>35.850770456367897</c:v>
                </c:pt>
                <c:pt idx="1256">
                  <c:v>35.856980933715398</c:v>
                </c:pt>
                <c:pt idx="1257">
                  <c:v>35.829480441314097</c:v>
                </c:pt>
                <c:pt idx="1258">
                  <c:v>35.864616527672503</c:v>
                </c:pt>
                <c:pt idx="1259">
                  <c:v>35.8389576478178</c:v>
                </c:pt>
                <c:pt idx="1260">
                  <c:v>35.868679277020803</c:v>
                </c:pt>
                <c:pt idx="1261">
                  <c:v>35.842952146774898</c:v>
                </c:pt>
                <c:pt idx="1262">
                  <c:v>35.862214825830698</c:v>
                </c:pt>
                <c:pt idx="1263">
                  <c:v>35.8500916181817</c:v>
                </c:pt>
                <c:pt idx="1264">
                  <c:v>35.794268347553697</c:v>
                </c:pt>
                <c:pt idx="1265">
                  <c:v>35.819653678788903</c:v>
                </c:pt>
                <c:pt idx="1266">
                  <c:v>35.834683072917002</c:v>
                </c:pt>
                <c:pt idx="1267">
                  <c:v>35.852923449531097</c:v>
                </c:pt>
                <c:pt idx="1268">
                  <c:v>35.778522307891897</c:v>
                </c:pt>
                <c:pt idx="1269">
                  <c:v>35.826835178091301</c:v>
                </c:pt>
                <c:pt idx="1270">
                  <c:v>35.832587338197399</c:v>
                </c:pt>
                <c:pt idx="1271">
                  <c:v>35.810942862210901</c:v>
                </c:pt>
                <c:pt idx="1272">
                  <c:v>35.803981718246099</c:v>
                </c:pt>
                <c:pt idx="1273">
                  <c:v>35.764716473477698</c:v>
                </c:pt>
                <c:pt idx="1274">
                  <c:v>35.788695372889599</c:v>
                </c:pt>
                <c:pt idx="1275">
                  <c:v>35.793328908678298</c:v>
                </c:pt>
                <c:pt idx="1276">
                  <c:v>35.766223254935298</c:v>
                </c:pt>
                <c:pt idx="1277">
                  <c:v>35.775547248712897</c:v>
                </c:pt>
                <c:pt idx="1278">
                  <c:v>35.745718490688802</c:v>
                </c:pt>
                <c:pt idx="1279">
                  <c:v>35.762728948327201</c:v>
                </c:pt>
                <c:pt idx="1280">
                  <c:v>35.778118993715204</c:v>
                </c:pt>
                <c:pt idx="1281">
                  <c:v>35.749901011157696</c:v>
                </c:pt>
                <c:pt idx="1282">
                  <c:v>35.724592354798602</c:v>
                </c:pt>
                <c:pt idx="1283">
                  <c:v>35.7415925830527</c:v>
                </c:pt>
                <c:pt idx="1284">
                  <c:v>35.757262879483797</c:v>
                </c:pt>
                <c:pt idx="1285">
                  <c:v>35.712796534584399</c:v>
                </c:pt>
                <c:pt idx="1286">
                  <c:v>35.716820293187702</c:v>
                </c:pt>
                <c:pt idx="1287">
                  <c:v>35.722276570073198</c:v>
                </c:pt>
                <c:pt idx="1288">
                  <c:v>35.750515919706402</c:v>
                </c:pt>
                <c:pt idx="1289">
                  <c:v>35.717465161208096</c:v>
                </c:pt>
                <c:pt idx="1290">
                  <c:v>35.721079125522401</c:v>
                </c:pt>
                <c:pt idx="1291">
                  <c:v>35.730266957879799</c:v>
                </c:pt>
                <c:pt idx="1292">
                  <c:v>35.7039024137488</c:v>
                </c:pt>
                <c:pt idx="1293">
                  <c:v>35.686464111193203</c:v>
                </c:pt>
                <c:pt idx="1294">
                  <c:v>35.728979493381097</c:v>
                </c:pt>
                <c:pt idx="1295">
                  <c:v>35.703650979043701</c:v>
                </c:pt>
                <c:pt idx="1296">
                  <c:v>35.673888568550304</c:v>
                </c:pt>
                <c:pt idx="1297">
                  <c:v>35.690049019640398</c:v>
                </c:pt>
                <c:pt idx="1298">
                  <c:v>35.687002855958099</c:v>
                </c:pt>
                <c:pt idx="1299">
                  <c:v>35.675896728291903</c:v>
                </c:pt>
                <c:pt idx="1300">
                  <c:v>35.662327183655499</c:v>
                </c:pt>
                <c:pt idx="1301">
                  <c:v>35.678940623731201</c:v>
                </c:pt>
                <c:pt idx="1302">
                  <c:v>35.642805351553598</c:v>
                </c:pt>
                <c:pt idx="1303">
                  <c:v>35.666728067996502</c:v>
                </c:pt>
                <c:pt idx="1304">
                  <c:v>35.661327838470001</c:v>
                </c:pt>
                <c:pt idx="1305">
                  <c:v>35.639307552442403</c:v>
                </c:pt>
                <c:pt idx="1306">
                  <c:v>35.638309530367998</c:v>
                </c:pt>
                <c:pt idx="1307">
                  <c:v>35.646283628076503</c:v>
                </c:pt>
                <c:pt idx="1308">
                  <c:v>35.653349221176001</c:v>
                </c:pt>
                <c:pt idx="1309">
                  <c:v>35.658695794790503</c:v>
                </c:pt>
                <c:pt idx="1310">
                  <c:v>35.628916243823703</c:v>
                </c:pt>
                <c:pt idx="1311">
                  <c:v>35.621247959735399</c:v>
                </c:pt>
                <c:pt idx="1312">
                  <c:v>35.615446157387801</c:v>
                </c:pt>
                <c:pt idx="1313">
                  <c:v>35.616968276421403</c:v>
                </c:pt>
                <c:pt idx="1314">
                  <c:v>35.607650934831803</c:v>
                </c:pt>
                <c:pt idx="1315">
                  <c:v>35.611517888012202</c:v>
                </c:pt>
                <c:pt idx="1316">
                  <c:v>35.5811294010986</c:v>
                </c:pt>
                <c:pt idx="1317">
                  <c:v>35.602178587905698</c:v>
                </c:pt>
                <c:pt idx="1318">
                  <c:v>35.5839632668729</c:v>
                </c:pt>
                <c:pt idx="1319">
                  <c:v>35.606960122249603</c:v>
                </c:pt>
                <c:pt idx="1320">
                  <c:v>35.571668742505899</c:v>
                </c:pt>
                <c:pt idx="1321">
                  <c:v>35.615711790415702</c:v>
                </c:pt>
                <c:pt idx="1322">
                  <c:v>35.588796911179699</c:v>
                </c:pt>
                <c:pt idx="1323">
                  <c:v>35.564794659619899</c:v>
                </c:pt>
                <c:pt idx="1324">
                  <c:v>35.5750377859978</c:v>
                </c:pt>
                <c:pt idx="1325">
                  <c:v>35.5667435558411</c:v>
                </c:pt>
                <c:pt idx="1326">
                  <c:v>35.5443313227725</c:v>
                </c:pt>
                <c:pt idx="1327">
                  <c:v>35.564187811788003</c:v>
                </c:pt>
                <c:pt idx="1328">
                  <c:v>35.5675243726375</c:v>
                </c:pt>
                <c:pt idx="1329">
                  <c:v>35.559069024396301</c:v>
                </c:pt>
                <c:pt idx="1330">
                  <c:v>35.529236377035403</c:v>
                </c:pt>
                <c:pt idx="1331">
                  <c:v>35.497025481079604</c:v>
                </c:pt>
                <c:pt idx="1332">
                  <c:v>35.5654455205147</c:v>
                </c:pt>
                <c:pt idx="1333">
                  <c:v>35.524004842765997</c:v>
                </c:pt>
                <c:pt idx="1334">
                  <c:v>35.509635686851901</c:v>
                </c:pt>
                <c:pt idx="1335">
                  <c:v>35.494273835743002</c:v>
                </c:pt>
                <c:pt idx="1336">
                  <c:v>35.516411934790703</c:v>
                </c:pt>
                <c:pt idx="1337">
                  <c:v>35.507551113972198</c:v>
                </c:pt>
                <c:pt idx="1338">
                  <c:v>35.514546992719502</c:v>
                </c:pt>
                <c:pt idx="1339">
                  <c:v>35.485361775816003</c:v>
                </c:pt>
                <c:pt idx="1340">
                  <c:v>35.493251064336199</c:v>
                </c:pt>
                <c:pt idx="1341">
                  <c:v>35.496731443490098</c:v>
                </c:pt>
                <c:pt idx="1342">
                  <c:v>35.479048002674197</c:v>
                </c:pt>
                <c:pt idx="1343">
                  <c:v>35.509218769029502</c:v>
                </c:pt>
                <c:pt idx="1344">
                  <c:v>35.481544962142998</c:v>
                </c:pt>
                <c:pt idx="1345">
                  <c:v>35.456309810670199</c:v>
                </c:pt>
                <c:pt idx="1346">
                  <c:v>35.491940599912297</c:v>
                </c:pt>
                <c:pt idx="1347">
                  <c:v>35.4530771875678</c:v>
                </c:pt>
                <c:pt idx="1348">
                  <c:v>35.466879000797697</c:v>
                </c:pt>
                <c:pt idx="1349">
                  <c:v>35.432339288572997</c:v>
                </c:pt>
                <c:pt idx="1350">
                  <c:v>35.457061232253302</c:v>
                </c:pt>
                <c:pt idx="1351">
                  <c:v>35.446517759732501</c:v>
                </c:pt>
                <c:pt idx="1352">
                  <c:v>35.4077572070793</c:v>
                </c:pt>
                <c:pt idx="1353">
                  <c:v>35.467470276375501</c:v>
                </c:pt>
                <c:pt idx="1354">
                  <c:v>35.443984663256899</c:v>
                </c:pt>
                <c:pt idx="1355">
                  <c:v>35.420205049319001</c:v>
                </c:pt>
                <c:pt idx="1356">
                  <c:v>35.443569950700997</c:v>
                </c:pt>
                <c:pt idx="1357">
                  <c:v>35.430801048448302</c:v>
                </c:pt>
                <c:pt idx="1358">
                  <c:v>35.415862007101602</c:v>
                </c:pt>
                <c:pt idx="1359">
                  <c:v>35.391928877298199</c:v>
                </c:pt>
                <c:pt idx="1360">
                  <c:v>35.450347803747697</c:v>
                </c:pt>
                <c:pt idx="1361">
                  <c:v>35.4127400073206</c:v>
                </c:pt>
                <c:pt idx="1362">
                  <c:v>35.419050328816802</c:v>
                </c:pt>
                <c:pt idx="1363">
                  <c:v>35.377702428664001</c:v>
                </c:pt>
                <c:pt idx="1364">
                  <c:v>35.387759318680999</c:v>
                </c:pt>
                <c:pt idx="1365">
                  <c:v>35.387445537387997</c:v>
                </c:pt>
                <c:pt idx="1366">
                  <c:v>35.375516584019202</c:v>
                </c:pt>
                <c:pt idx="1367">
                  <c:v>35.372801303137202</c:v>
                </c:pt>
                <c:pt idx="1368">
                  <c:v>35.3495509751369</c:v>
                </c:pt>
                <c:pt idx="1369">
                  <c:v>35.3658199388626</c:v>
                </c:pt>
                <c:pt idx="1370">
                  <c:v>35.383056643763602</c:v>
                </c:pt>
                <c:pt idx="1371">
                  <c:v>35.357884368213099</c:v>
                </c:pt>
                <c:pt idx="1372">
                  <c:v>35.338375583645501</c:v>
                </c:pt>
                <c:pt idx="1373">
                  <c:v>35.3713356560283</c:v>
                </c:pt>
                <c:pt idx="1374">
                  <c:v>35.356362179986</c:v>
                </c:pt>
                <c:pt idx="1375">
                  <c:v>35.323122381895999</c:v>
                </c:pt>
                <c:pt idx="1376">
                  <c:v>35.355058026063297</c:v>
                </c:pt>
                <c:pt idx="1377">
                  <c:v>35.328405478704298</c:v>
                </c:pt>
                <c:pt idx="1378">
                  <c:v>35.346038220871897</c:v>
                </c:pt>
                <c:pt idx="1379">
                  <c:v>35.350194523836898</c:v>
                </c:pt>
                <c:pt idx="1380">
                  <c:v>35.348269253535697</c:v>
                </c:pt>
                <c:pt idx="1381">
                  <c:v>35.308399962002603</c:v>
                </c:pt>
                <c:pt idx="1382">
                  <c:v>35.3224863262977</c:v>
                </c:pt>
                <c:pt idx="1383">
                  <c:v>35.299366782190198</c:v>
                </c:pt>
                <c:pt idx="1384">
                  <c:v>35.320058132849098</c:v>
                </c:pt>
                <c:pt idx="1385">
                  <c:v>35.303539431834899</c:v>
                </c:pt>
                <c:pt idx="1386">
                  <c:v>35.3057895701577</c:v>
                </c:pt>
                <c:pt idx="1387">
                  <c:v>35.294693591736099</c:v>
                </c:pt>
                <c:pt idx="1388">
                  <c:v>35.315005853619397</c:v>
                </c:pt>
                <c:pt idx="1389">
                  <c:v>35.285651885455302</c:v>
                </c:pt>
                <c:pt idx="1390">
                  <c:v>35.301373367437499</c:v>
                </c:pt>
                <c:pt idx="1391">
                  <c:v>35.280339297556402</c:v>
                </c:pt>
                <c:pt idx="1392">
                  <c:v>35.294690639322504</c:v>
                </c:pt>
                <c:pt idx="1393">
                  <c:v>35.2518055039491</c:v>
                </c:pt>
                <c:pt idx="1394">
                  <c:v>35.291100472322903</c:v>
                </c:pt>
                <c:pt idx="1395">
                  <c:v>35.273665279792098</c:v>
                </c:pt>
                <c:pt idx="1396">
                  <c:v>35.271971525339303</c:v>
                </c:pt>
                <c:pt idx="1397">
                  <c:v>35.262902545464499</c:v>
                </c:pt>
                <c:pt idx="1398">
                  <c:v>35.277554072400498</c:v>
                </c:pt>
                <c:pt idx="1399">
                  <c:v>35.224620934191499</c:v>
                </c:pt>
                <c:pt idx="1400">
                  <c:v>35.264509358895303</c:v>
                </c:pt>
                <c:pt idx="1401">
                  <c:v>35.225081860712002</c:v>
                </c:pt>
                <c:pt idx="1402">
                  <c:v>35.244600033661797</c:v>
                </c:pt>
                <c:pt idx="1403">
                  <c:v>35.239888230988498</c:v>
                </c:pt>
                <c:pt idx="1404">
                  <c:v>35.236494453933702</c:v>
                </c:pt>
                <c:pt idx="1405">
                  <c:v>35.217978418875497</c:v>
                </c:pt>
                <c:pt idx="1406">
                  <c:v>35.218887412477002</c:v>
                </c:pt>
                <c:pt idx="1407">
                  <c:v>35.215085629092002</c:v>
                </c:pt>
                <c:pt idx="1408">
                  <c:v>35.210648578977903</c:v>
                </c:pt>
                <c:pt idx="1409">
                  <c:v>35.2037436117933</c:v>
                </c:pt>
                <c:pt idx="1410">
                  <c:v>35.210219725663897</c:v>
                </c:pt>
                <c:pt idx="1411">
                  <c:v>35.210557898289402</c:v>
                </c:pt>
                <c:pt idx="1412">
                  <c:v>35.213188031535999</c:v>
                </c:pt>
                <c:pt idx="1413">
                  <c:v>35.199572030401903</c:v>
                </c:pt>
                <c:pt idx="1414">
                  <c:v>35.204669478506403</c:v>
                </c:pt>
                <c:pt idx="1415">
                  <c:v>35.172262853630897</c:v>
                </c:pt>
                <c:pt idx="1416">
                  <c:v>35.191639468755099</c:v>
                </c:pt>
                <c:pt idx="1417">
                  <c:v>35.202486284602202</c:v>
                </c:pt>
                <c:pt idx="1418">
                  <c:v>35.176055434186303</c:v>
                </c:pt>
                <c:pt idx="1419">
                  <c:v>35.185540567771604</c:v>
                </c:pt>
                <c:pt idx="1420">
                  <c:v>35.181732197147198</c:v>
                </c:pt>
                <c:pt idx="1421">
                  <c:v>35.147747844163703</c:v>
                </c:pt>
                <c:pt idx="1422">
                  <c:v>35.169821246488901</c:v>
                </c:pt>
                <c:pt idx="1423">
                  <c:v>35.140323825462502</c:v>
                </c:pt>
                <c:pt idx="1424">
                  <c:v>35.167659449594403</c:v>
                </c:pt>
                <c:pt idx="1425">
                  <c:v>35.146420297742203</c:v>
                </c:pt>
                <c:pt idx="1426">
                  <c:v>35.1452691529853</c:v>
                </c:pt>
                <c:pt idx="1427">
                  <c:v>35.143715396289402</c:v>
                </c:pt>
                <c:pt idx="1428">
                  <c:v>35.146661560006699</c:v>
                </c:pt>
                <c:pt idx="1429">
                  <c:v>35.139712064585503</c:v>
                </c:pt>
                <c:pt idx="1430">
                  <c:v>35.144519080860498</c:v>
                </c:pt>
                <c:pt idx="1431">
                  <c:v>35.125009272674099</c:v>
                </c:pt>
                <c:pt idx="1432">
                  <c:v>35.140382243006499</c:v>
                </c:pt>
                <c:pt idx="1433">
                  <c:v>35.140249449897297</c:v>
                </c:pt>
                <c:pt idx="1434">
                  <c:v>35.117136018762601</c:v>
                </c:pt>
                <c:pt idx="1435">
                  <c:v>35.1425123541555</c:v>
                </c:pt>
                <c:pt idx="1436">
                  <c:v>35.1279675140322</c:v>
                </c:pt>
                <c:pt idx="1437">
                  <c:v>35.116527101171101</c:v>
                </c:pt>
                <c:pt idx="1438">
                  <c:v>35.112447950307697</c:v>
                </c:pt>
                <c:pt idx="1439">
                  <c:v>35.116508070642801</c:v>
                </c:pt>
                <c:pt idx="1440">
                  <c:v>35.099564150523399</c:v>
                </c:pt>
                <c:pt idx="1441">
                  <c:v>35.098499659367498</c:v>
                </c:pt>
                <c:pt idx="1442">
                  <c:v>35.114205494858098</c:v>
                </c:pt>
                <c:pt idx="1443">
                  <c:v>35.0988780724891</c:v>
                </c:pt>
                <c:pt idx="1444">
                  <c:v>35.1011761853755</c:v>
                </c:pt>
                <c:pt idx="1445">
                  <c:v>35.093037668038399</c:v>
                </c:pt>
                <c:pt idx="1446">
                  <c:v>35.120349063278603</c:v>
                </c:pt>
                <c:pt idx="1447">
                  <c:v>35.090334197124498</c:v>
                </c:pt>
                <c:pt idx="1448">
                  <c:v>35.0936432442194</c:v>
                </c:pt>
                <c:pt idx="1449">
                  <c:v>35.104890555851497</c:v>
                </c:pt>
                <c:pt idx="1450">
                  <c:v>35.108424331777599</c:v>
                </c:pt>
                <c:pt idx="1451">
                  <c:v>35.083339452432199</c:v>
                </c:pt>
                <c:pt idx="1452">
                  <c:v>35.097723498058798</c:v>
                </c:pt>
                <c:pt idx="1453">
                  <c:v>35.086431989183403</c:v>
                </c:pt>
                <c:pt idx="1454">
                  <c:v>35.069832799146702</c:v>
                </c:pt>
                <c:pt idx="1455">
                  <c:v>35.108046039950402</c:v>
                </c:pt>
                <c:pt idx="1456">
                  <c:v>35.074499260470397</c:v>
                </c:pt>
                <c:pt idx="1457">
                  <c:v>35.071546965331599</c:v>
                </c:pt>
                <c:pt idx="1458">
                  <c:v>35.073911776342797</c:v>
                </c:pt>
                <c:pt idx="1459">
                  <c:v>35.098287808651499</c:v>
                </c:pt>
                <c:pt idx="1460">
                  <c:v>35.080128153103097</c:v>
                </c:pt>
                <c:pt idx="1461">
                  <c:v>35.038441283821697</c:v>
                </c:pt>
                <c:pt idx="1462">
                  <c:v>35.074025077445597</c:v>
                </c:pt>
                <c:pt idx="1463">
                  <c:v>35.038433531831203</c:v>
                </c:pt>
                <c:pt idx="1464">
                  <c:v>35.076423198667797</c:v>
                </c:pt>
                <c:pt idx="1465">
                  <c:v>35.046110199662202</c:v>
                </c:pt>
                <c:pt idx="1466">
                  <c:v>35.039783558545203</c:v>
                </c:pt>
                <c:pt idx="1467">
                  <c:v>35.074569989263303</c:v>
                </c:pt>
                <c:pt idx="1468">
                  <c:v>35.041921428805701</c:v>
                </c:pt>
                <c:pt idx="1469">
                  <c:v>35.036516362200999</c:v>
                </c:pt>
                <c:pt idx="1470">
                  <c:v>35.067437845618798</c:v>
                </c:pt>
                <c:pt idx="1471">
                  <c:v>35.061069618370396</c:v>
                </c:pt>
                <c:pt idx="1472">
                  <c:v>35.0525685183513</c:v>
                </c:pt>
                <c:pt idx="1473">
                  <c:v>35.047154153309101</c:v>
                </c:pt>
                <c:pt idx="1474">
                  <c:v>35.038424869994302</c:v>
                </c:pt>
                <c:pt idx="1475">
                  <c:v>34.990013691841099</c:v>
                </c:pt>
                <c:pt idx="1476">
                  <c:v>35.021675817320798</c:v>
                </c:pt>
                <c:pt idx="1477">
                  <c:v>35.037646437709803</c:v>
                </c:pt>
                <c:pt idx="1478">
                  <c:v>35.043186143694697</c:v>
                </c:pt>
                <c:pt idx="1479">
                  <c:v>35.010256057282596</c:v>
                </c:pt>
                <c:pt idx="1480">
                  <c:v>35.039917390538001</c:v>
                </c:pt>
                <c:pt idx="1481">
                  <c:v>34.990736553804901</c:v>
                </c:pt>
                <c:pt idx="1482">
                  <c:v>35.025913382454803</c:v>
                </c:pt>
                <c:pt idx="1483">
                  <c:v>35.003198979299199</c:v>
                </c:pt>
                <c:pt idx="1484">
                  <c:v>35.013550841912</c:v>
                </c:pt>
                <c:pt idx="1485">
                  <c:v>34.980866751469797</c:v>
                </c:pt>
                <c:pt idx="1486">
                  <c:v>34.992310208891901</c:v>
                </c:pt>
                <c:pt idx="1487">
                  <c:v>34.963203575009601</c:v>
                </c:pt>
                <c:pt idx="1488">
                  <c:v>34.965548736236101</c:v>
                </c:pt>
                <c:pt idx="1489">
                  <c:v>34.9524042622254</c:v>
                </c:pt>
                <c:pt idx="1490">
                  <c:v>34.923029129296602</c:v>
                </c:pt>
                <c:pt idx="1491">
                  <c:v>34.9405890753698</c:v>
                </c:pt>
                <c:pt idx="1492">
                  <c:v>34.975564745157499</c:v>
                </c:pt>
                <c:pt idx="1493">
                  <c:v>34.935947696573798</c:v>
                </c:pt>
                <c:pt idx="1494">
                  <c:v>34.936557348760502</c:v>
                </c:pt>
                <c:pt idx="1495">
                  <c:v>34.930767261702101</c:v>
                </c:pt>
                <c:pt idx="1496">
                  <c:v>34.924258012235903</c:v>
                </c:pt>
                <c:pt idx="1497">
                  <c:v>34.949202199526901</c:v>
                </c:pt>
                <c:pt idx="1498">
                  <c:v>34.9483197826329</c:v>
                </c:pt>
                <c:pt idx="1499">
                  <c:v>34.900599442537299</c:v>
                </c:pt>
                <c:pt idx="1500">
                  <c:v>34.921940483737202</c:v>
                </c:pt>
                <c:pt idx="1501">
                  <c:v>34.900799323554999</c:v>
                </c:pt>
                <c:pt idx="1502">
                  <c:v>34.906297357287102</c:v>
                </c:pt>
                <c:pt idx="1503">
                  <c:v>34.902903744421103</c:v>
                </c:pt>
                <c:pt idx="1504">
                  <c:v>34.896030683019802</c:v>
                </c:pt>
                <c:pt idx="1505">
                  <c:v>34.900500895071097</c:v>
                </c:pt>
                <c:pt idx="1506">
                  <c:v>34.894410176710998</c:v>
                </c:pt>
                <c:pt idx="1507">
                  <c:v>34.8928012218135</c:v>
                </c:pt>
                <c:pt idx="1508">
                  <c:v>34.884333086465602</c:v>
                </c:pt>
                <c:pt idx="1509">
                  <c:v>34.874396354846603</c:v>
                </c:pt>
                <c:pt idx="1510">
                  <c:v>34.8764228496524</c:v>
                </c:pt>
                <c:pt idx="1511">
                  <c:v>34.880114612852701</c:v>
                </c:pt>
                <c:pt idx="1512">
                  <c:v>34.903132331311902</c:v>
                </c:pt>
                <c:pt idx="1513">
                  <c:v>34.877283988977801</c:v>
                </c:pt>
                <c:pt idx="1514">
                  <c:v>34.868467257297397</c:v>
                </c:pt>
                <c:pt idx="1515">
                  <c:v>34.861710786891997</c:v>
                </c:pt>
                <c:pt idx="1516">
                  <c:v>34.857329784133299</c:v>
                </c:pt>
                <c:pt idx="1517">
                  <c:v>34.852938067505498</c:v>
                </c:pt>
                <c:pt idx="1518">
                  <c:v>34.835093513592597</c:v>
                </c:pt>
                <c:pt idx="1519">
                  <c:v>34.846324854685903</c:v>
                </c:pt>
                <c:pt idx="1520">
                  <c:v>34.8576261895088</c:v>
                </c:pt>
                <c:pt idx="1521">
                  <c:v>34.835734602950303</c:v>
                </c:pt>
                <c:pt idx="1522">
                  <c:v>34.841613466292202</c:v>
                </c:pt>
                <c:pt idx="1523">
                  <c:v>34.837232635129098</c:v>
                </c:pt>
                <c:pt idx="1524">
                  <c:v>34.825685080364799</c:v>
                </c:pt>
                <c:pt idx="1525">
                  <c:v>34.847579588615901</c:v>
                </c:pt>
                <c:pt idx="1526">
                  <c:v>34.812381208684499</c:v>
                </c:pt>
                <c:pt idx="1527">
                  <c:v>34.836777093083199</c:v>
                </c:pt>
                <c:pt idx="1528">
                  <c:v>34.781364589976</c:v>
                </c:pt>
                <c:pt idx="1529">
                  <c:v>34.822172473479597</c:v>
                </c:pt>
                <c:pt idx="1530">
                  <c:v>34.818727826020201</c:v>
                </c:pt>
                <c:pt idx="1531">
                  <c:v>34.795529533549001</c:v>
                </c:pt>
                <c:pt idx="1532">
                  <c:v>34.800967869029698</c:v>
                </c:pt>
                <c:pt idx="1533">
                  <c:v>34.824972026434899</c:v>
                </c:pt>
                <c:pt idx="1534">
                  <c:v>34.790920131839201</c:v>
                </c:pt>
                <c:pt idx="1535">
                  <c:v>34.7892193483356</c:v>
                </c:pt>
                <c:pt idx="1536">
                  <c:v>34.794050691331499</c:v>
                </c:pt>
                <c:pt idx="1537">
                  <c:v>34.802575912340501</c:v>
                </c:pt>
                <c:pt idx="1538">
                  <c:v>34.777835795736799</c:v>
                </c:pt>
                <c:pt idx="1539">
                  <c:v>34.771467955905997</c:v>
                </c:pt>
                <c:pt idx="1540">
                  <c:v>34.761590741341102</c:v>
                </c:pt>
                <c:pt idx="1541">
                  <c:v>34.767972264894098</c:v>
                </c:pt>
                <c:pt idx="1542">
                  <c:v>34.726566620789498</c:v>
                </c:pt>
                <c:pt idx="1543">
                  <c:v>34.757886515170298</c:v>
                </c:pt>
                <c:pt idx="1544">
                  <c:v>34.764995493030398</c:v>
                </c:pt>
                <c:pt idx="1545">
                  <c:v>34.7398053292196</c:v>
                </c:pt>
                <c:pt idx="1546">
                  <c:v>34.7330069652878</c:v>
                </c:pt>
                <c:pt idx="1547">
                  <c:v>34.742428609753198</c:v>
                </c:pt>
                <c:pt idx="1548">
                  <c:v>34.765830905688702</c:v>
                </c:pt>
                <c:pt idx="1549">
                  <c:v>34.753708165054697</c:v>
                </c:pt>
                <c:pt idx="1550">
                  <c:v>34.7327818534269</c:v>
                </c:pt>
                <c:pt idx="1551">
                  <c:v>34.724916476780898</c:v>
                </c:pt>
                <c:pt idx="1552">
                  <c:v>34.746767228536498</c:v>
                </c:pt>
                <c:pt idx="1553">
                  <c:v>34.759535359711599</c:v>
                </c:pt>
                <c:pt idx="1554">
                  <c:v>34.748529069092001</c:v>
                </c:pt>
                <c:pt idx="1555">
                  <c:v>34.726897228087502</c:v>
                </c:pt>
                <c:pt idx="1556">
                  <c:v>34.730394257664898</c:v>
                </c:pt>
                <c:pt idx="1557">
                  <c:v>34.741911671270799</c:v>
                </c:pt>
                <c:pt idx="1558">
                  <c:v>34.712405938833797</c:v>
                </c:pt>
                <c:pt idx="1559">
                  <c:v>34.7315052418829</c:v>
                </c:pt>
                <c:pt idx="1560">
                  <c:v>34.719200579345198</c:v>
                </c:pt>
                <c:pt idx="1561">
                  <c:v>34.737088761875803</c:v>
                </c:pt>
                <c:pt idx="1562">
                  <c:v>34.725315969236902</c:v>
                </c:pt>
                <c:pt idx="1563">
                  <c:v>34.725696966732897</c:v>
                </c:pt>
                <c:pt idx="1564">
                  <c:v>34.7206905695828</c:v>
                </c:pt>
                <c:pt idx="1565">
                  <c:v>34.699502643302303</c:v>
                </c:pt>
                <c:pt idx="1566">
                  <c:v>34.696946707681398</c:v>
                </c:pt>
                <c:pt idx="1567">
                  <c:v>34.703663922964601</c:v>
                </c:pt>
                <c:pt idx="1568">
                  <c:v>34.687877111164603</c:v>
                </c:pt>
                <c:pt idx="1569">
                  <c:v>34.681947865580497</c:v>
                </c:pt>
                <c:pt idx="1570">
                  <c:v>34.674716829487302</c:v>
                </c:pt>
                <c:pt idx="1571">
                  <c:v>34.675527454160402</c:v>
                </c:pt>
                <c:pt idx="1572">
                  <c:v>34.677005870821297</c:v>
                </c:pt>
                <c:pt idx="1573">
                  <c:v>34.676579676193001</c:v>
                </c:pt>
                <c:pt idx="1574">
                  <c:v>34.669479032502899</c:v>
                </c:pt>
                <c:pt idx="1575">
                  <c:v>34.665198651850297</c:v>
                </c:pt>
                <c:pt idx="1576">
                  <c:v>34.674200923351201</c:v>
                </c:pt>
                <c:pt idx="1577">
                  <c:v>34.6561205927255</c:v>
                </c:pt>
                <c:pt idx="1578">
                  <c:v>34.656746558420799</c:v>
                </c:pt>
                <c:pt idx="1579">
                  <c:v>34.648362617742798</c:v>
                </c:pt>
                <c:pt idx="1580">
                  <c:v>34.667575088025004</c:v>
                </c:pt>
                <c:pt idx="1581">
                  <c:v>34.640786099464599</c:v>
                </c:pt>
                <c:pt idx="1582">
                  <c:v>34.654388149863301</c:v>
                </c:pt>
                <c:pt idx="1583">
                  <c:v>34.659350070739301</c:v>
                </c:pt>
                <c:pt idx="1584">
                  <c:v>34.646059956489196</c:v>
                </c:pt>
                <c:pt idx="1585">
                  <c:v>34.653797153407702</c:v>
                </c:pt>
                <c:pt idx="1586">
                  <c:v>34.636901937973697</c:v>
                </c:pt>
                <c:pt idx="1587">
                  <c:v>34.631295393508402</c:v>
                </c:pt>
                <c:pt idx="1588">
                  <c:v>34.626500392791002</c:v>
                </c:pt>
                <c:pt idx="1589">
                  <c:v>34.649581951212198</c:v>
                </c:pt>
                <c:pt idx="1590">
                  <c:v>34.632393263066497</c:v>
                </c:pt>
                <c:pt idx="1591">
                  <c:v>34.634104880494398</c:v>
                </c:pt>
                <c:pt idx="1592">
                  <c:v>34.6361856519772</c:v>
                </c:pt>
                <c:pt idx="1593">
                  <c:v>34.618271335143099</c:v>
                </c:pt>
                <c:pt idx="1594">
                  <c:v>34.618697517787098</c:v>
                </c:pt>
                <c:pt idx="1595">
                  <c:v>34.622840650940198</c:v>
                </c:pt>
                <c:pt idx="1596">
                  <c:v>34.620448495499097</c:v>
                </c:pt>
                <c:pt idx="1597">
                  <c:v>34.597165612195802</c:v>
                </c:pt>
                <c:pt idx="1598">
                  <c:v>34.600512838577103</c:v>
                </c:pt>
                <c:pt idx="1599">
                  <c:v>34.604871730363598</c:v>
                </c:pt>
                <c:pt idx="1600">
                  <c:v>34.602518098902998</c:v>
                </c:pt>
                <c:pt idx="1601">
                  <c:v>34.5995580851977</c:v>
                </c:pt>
                <c:pt idx="1602">
                  <c:v>34.582094215065901</c:v>
                </c:pt>
                <c:pt idx="1603">
                  <c:v>34.605178524060499</c:v>
                </c:pt>
                <c:pt idx="1604">
                  <c:v>34.5771657485258</c:v>
                </c:pt>
                <c:pt idx="1605">
                  <c:v>34.5993235910653</c:v>
                </c:pt>
                <c:pt idx="1606">
                  <c:v>34.589119642376197</c:v>
                </c:pt>
                <c:pt idx="1607">
                  <c:v>34.578736940547302</c:v>
                </c:pt>
                <c:pt idx="1608">
                  <c:v>34.564501470777202</c:v>
                </c:pt>
                <c:pt idx="1609">
                  <c:v>34.5575981432238</c:v>
                </c:pt>
                <c:pt idx="1610">
                  <c:v>34.559829243322604</c:v>
                </c:pt>
                <c:pt idx="1611">
                  <c:v>34.570964988398003</c:v>
                </c:pt>
                <c:pt idx="1612">
                  <c:v>34.558439930722599</c:v>
                </c:pt>
                <c:pt idx="1613">
                  <c:v>34.540172283758203</c:v>
                </c:pt>
                <c:pt idx="1614">
                  <c:v>34.557169426850898</c:v>
                </c:pt>
                <c:pt idx="1615">
                  <c:v>34.579267968685102</c:v>
                </c:pt>
                <c:pt idx="1616">
                  <c:v>34.564209998013702</c:v>
                </c:pt>
                <c:pt idx="1617">
                  <c:v>34.572908206201603</c:v>
                </c:pt>
                <c:pt idx="1618">
                  <c:v>34.551034718842601</c:v>
                </c:pt>
                <c:pt idx="1619">
                  <c:v>34.522588749184898</c:v>
                </c:pt>
                <c:pt idx="1620">
                  <c:v>34.528984918180001</c:v>
                </c:pt>
                <c:pt idx="1621">
                  <c:v>34.520688019109002</c:v>
                </c:pt>
                <c:pt idx="1622">
                  <c:v>34.5479145841337</c:v>
                </c:pt>
                <c:pt idx="1623">
                  <c:v>34.541068105433801</c:v>
                </c:pt>
                <c:pt idx="1624">
                  <c:v>34.5419438905652</c:v>
                </c:pt>
                <c:pt idx="1625">
                  <c:v>34.560866800392702</c:v>
                </c:pt>
                <c:pt idx="1626">
                  <c:v>34.5350955284311</c:v>
                </c:pt>
                <c:pt idx="1627">
                  <c:v>34.5334590938837</c:v>
                </c:pt>
                <c:pt idx="1628">
                  <c:v>34.526469109239301</c:v>
                </c:pt>
                <c:pt idx="1629">
                  <c:v>34.534352611151697</c:v>
                </c:pt>
                <c:pt idx="1630">
                  <c:v>34.526883839848097</c:v>
                </c:pt>
                <c:pt idx="1631">
                  <c:v>34.555501397564697</c:v>
                </c:pt>
                <c:pt idx="1632">
                  <c:v>34.528888130238101</c:v>
                </c:pt>
                <c:pt idx="1633">
                  <c:v>34.529412049270299</c:v>
                </c:pt>
                <c:pt idx="1634">
                  <c:v>34.473579447413499</c:v>
                </c:pt>
                <c:pt idx="1635">
                  <c:v>34.509784834157301</c:v>
                </c:pt>
                <c:pt idx="1636">
                  <c:v>34.5388843685556</c:v>
                </c:pt>
                <c:pt idx="1637">
                  <c:v>34.527835243922901</c:v>
                </c:pt>
                <c:pt idx="1638">
                  <c:v>34.485285887534502</c:v>
                </c:pt>
                <c:pt idx="1639">
                  <c:v>34.504570095224302</c:v>
                </c:pt>
                <c:pt idx="1640">
                  <c:v>34.504737811671603</c:v>
                </c:pt>
                <c:pt idx="1641">
                  <c:v>34.506987101484299</c:v>
                </c:pt>
                <c:pt idx="1642">
                  <c:v>34.5005693246909</c:v>
                </c:pt>
                <c:pt idx="1643">
                  <c:v>34.513587223829298</c:v>
                </c:pt>
                <c:pt idx="1644">
                  <c:v>34.495080845011202</c:v>
                </c:pt>
                <c:pt idx="1645">
                  <c:v>34.502509607394302</c:v>
                </c:pt>
                <c:pt idx="1646">
                  <c:v>34.500134249299201</c:v>
                </c:pt>
                <c:pt idx="1647">
                  <c:v>34.486287880846398</c:v>
                </c:pt>
                <c:pt idx="1648">
                  <c:v>34.498387513632302</c:v>
                </c:pt>
                <c:pt idx="1649">
                  <c:v>34.494586018867601</c:v>
                </c:pt>
                <c:pt idx="1650">
                  <c:v>34.490589426078301</c:v>
                </c:pt>
                <c:pt idx="1651">
                  <c:v>34.490971517203</c:v>
                </c:pt>
                <c:pt idx="1652">
                  <c:v>34.484851862554002</c:v>
                </c:pt>
                <c:pt idx="1653">
                  <c:v>34.4746237507999</c:v>
                </c:pt>
                <c:pt idx="1654">
                  <c:v>34.473152216088302</c:v>
                </c:pt>
                <c:pt idx="1655">
                  <c:v>34.464397498338897</c:v>
                </c:pt>
                <c:pt idx="1656">
                  <c:v>34.466712610608397</c:v>
                </c:pt>
                <c:pt idx="1657">
                  <c:v>34.449707285395696</c:v>
                </c:pt>
                <c:pt idx="1658">
                  <c:v>34.4532126349443</c:v>
                </c:pt>
                <c:pt idx="1659">
                  <c:v>34.447317428310797</c:v>
                </c:pt>
                <c:pt idx="1660">
                  <c:v>34.448811554602102</c:v>
                </c:pt>
                <c:pt idx="1661">
                  <c:v>34.445862790688899</c:v>
                </c:pt>
                <c:pt idx="1662">
                  <c:v>34.4464282228572</c:v>
                </c:pt>
                <c:pt idx="1663">
                  <c:v>34.463691020243203</c:v>
                </c:pt>
                <c:pt idx="1664">
                  <c:v>34.447586524637003</c:v>
                </c:pt>
                <c:pt idx="1665">
                  <c:v>34.434456487395998</c:v>
                </c:pt>
                <c:pt idx="1666">
                  <c:v>34.423875605124202</c:v>
                </c:pt>
                <c:pt idx="1667">
                  <c:v>34.435462484801597</c:v>
                </c:pt>
                <c:pt idx="1668">
                  <c:v>34.432712378717397</c:v>
                </c:pt>
                <c:pt idx="1669">
                  <c:v>34.426095495864203</c:v>
                </c:pt>
                <c:pt idx="1670">
                  <c:v>34.436305905336702</c:v>
                </c:pt>
                <c:pt idx="1671">
                  <c:v>34.434202892653197</c:v>
                </c:pt>
                <c:pt idx="1672">
                  <c:v>34.4410850636283</c:v>
                </c:pt>
                <c:pt idx="1673">
                  <c:v>34.442723596874004</c:v>
                </c:pt>
                <c:pt idx="1674">
                  <c:v>34.408064609998704</c:v>
                </c:pt>
                <c:pt idx="1675">
                  <c:v>34.411531167875303</c:v>
                </c:pt>
                <c:pt idx="1676">
                  <c:v>34.390531144375402</c:v>
                </c:pt>
                <c:pt idx="1677">
                  <c:v>34.407033483281701</c:v>
                </c:pt>
                <c:pt idx="1678">
                  <c:v>34.414969612727297</c:v>
                </c:pt>
                <c:pt idx="1679">
                  <c:v>34.406600738856199</c:v>
                </c:pt>
                <c:pt idx="1680">
                  <c:v>34.4037523064788</c:v>
                </c:pt>
                <c:pt idx="1681">
                  <c:v>34.3921616581761</c:v>
                </c:pt>
                <c:pt idx="1682">
                  <c:v>34.396818946068997</c:v>
                </c:pt>
                <c:pt idx="1683">
                  <c:v>34.399174998728498</c:v>
                </c:pt>
                <c:pt idx="1684">
                  <c:v>34.400668397936002</c:v>
                </c:pt>
                <c:pt idx="1685">
                  <c:v>34.384772529375603</c:v>
                </c:pt>
                <c:pt idx="1686">
                  <c:v>34.369974194787297</c:v>
                </c:pt>
                <c:pt idx="1687">
                  <c:v>34.3722716738652</c:v>
                </c:pt>
                <c:pt idx="1688">
                  <c:v>34.361883572684299</c:v>
                </c:pt>
                <c:pt idx="1689">
                  <c:v>34.371376291226703</c:v>
                </c:pt>
                <c:pt idx="1690">
                  <c:v>34.373623400517197</c:v>
                </c:pt>
                <c:pt idx="1691">
                  <c:v>34.376418138275</c:v>
                </c:pt>
                <c:pt idx="1692">
                  <c:v>34.3533883565661</c:v>
                </c:pt>
                <c:pt idx="1693">
                  <c:v>34.379549904022198</c:v>
                </c:pt>
                <c:pt idx="1694">
                  <c:v>34.355170797032002</c:v>
                </c:pt>
                <c:pt idx="1695">
                  <c:v>34.354725734790499</c:v>
                </c:pt>
                <c:pt idx="1696">
                  <c:v>34.334920146519302</c:v>
                </c:pt>
                <c:pt idx="1697">
                  <c:v>34.357169213107397</c:v>
                </c:pt>
                <c:pt idx="1698">
                  <c:v>34.3524018895694</c:v>
                </c:pt>
                <c:pt idx="1699">
                  <c:v>34.322862697816703</c:v>
                </c:pt>
                <c:pt idx="1700">
                  <c:v>34.315844111805802</c:v>
                </c:pt>
                <c:pt idx="1701">
                  <c:v>34.348125419165399</c:v>
                </c:pt>
                <c:pt idx="1702">
                  <c:v>34.310997612706799</c:v>
                </c:pt>
                <c:pt idx="1703">
                  <c:v>34.339342322234003</c:v>
                </c:pt>
                <c:pt idx="1704">
                  <c:v>34.3116969333188</c:v>
                </c:pt>
                <c:pt idx="1705">
                  <c:v>34.318356656242997</c:v>
                </c:pt>
                <c:pt idx="1706">
                  <c:v>34.2998173052883</c:v>
                </c:pt>
                <c:pt idx="1707">
                  <c:v>34.2948631974484</c:v>
                </c:pt>
                <c:pt idx="1708">
                  <c:v>34.3256621593086</c:v>
                </c:pt>
                <c:pt idx="1709">
                  <c:v>34.311155053723901</c:v>
                </c:pt>
                <c:pt idx="1710">
                  <c:v>34.299379720100397</c:v>
                </c:pt>
                <c:pt idx="1711">
                  <c:v>34.294634084917</c:v>
                </c:pt>
                <c:pt idx="1712">
                  <c:v>34.3046656579399</c:v>
                </c:pt>
                <c:pt idx="1713">
                  <c:v>34.291007176437901</c:v>
                </c:pt>
                <c:pt idx="1714">
                  <c:v>34.273200237951698</c:v>
                </c:pt>
                <c:pt idx="1715">
                  <c:v>34.298166629048303</c:v>
                </c:pt>
                <c:pt idx="1716">
                  <c:v>34.2707072470184</c:v>
                </c:pt>
                <c:pt idx="1717">
                  <c:v>34.259583364030398</c:v>
                </c:pt>
                <c:pt idx="1718">
                  <c:v>34.279528837923102</c:v>
                </c:pt>
                <c:pt idx="1719">
                  <c:v>34.284420822243099</c:v>
                </c:pt>
                <c:pt idx="1720">
                  <c:v>34.286565577602701</c:v>
                </c:pt>
                <c:pt idx="1721">
                  <c:v>34.280446957295503</c:v>
                </c:pt>
                <c:pt idx="1722">
                  <c:v>34.264036035908902</c:v>
                </c:pt>
                <c:pt idx="1723">
                  <c:v>34.2503101198972</c:v>
                </c:pt>
                <c:pt idx="1724">
                  <c:v>34.270649683653602</c:v>
                </c:pt>
                <c:pt idx="1725">
                  <c:v>34.265287520169203</c:v>
                </c:pt>
                <c:pt idx="1726">
                  <c:v>34.262308253435798</c:v>
                </c:pt>
                <c:pt idx="1727">
                  <c:v>34.249955474066603</c:v>
                </c:pt>
                <c:pt idx="1728">
                  <c:v>34.2323853287239</c:v>
                </c:pt>
                <c:pt idx="1729">
                  <c:v>34.244581006204903</c:v>
                </c:pt>
                <c:pt idx="1730">
                  <c:v>34.238174869006698</c:v>
                </c:pt>
                <c:pt idx="1731">
                  <c:v>34.249595010647198</c:v>
                </c:pt>
                <c:pt idx="1732">
                  <c:v>34.243765114691001</c:v>
                </c:pt>
                <c:pt idx="1733">
                  <c:v>34.224212615887602</c:v>
                </c:pt>
                <c:pt idx="1734">
                  <c:v>34.218917753123698</c:v>
                </c:pt>
                <c:pt idx="1735">
                  <c:v>34.230343089548697</c:v>
                </c:pt>
                <c:pt idx="1736">
                  <c:v>34.233334337295801</c:v>
                </c:pt>
                <c:pt idx="1737">
                  <c:v>34.210913243095298</c:v>
                </c:pt>
                <c:pt idx="1738">
                  <c:v>34.233433810253601</c:v>
                </c:pt>
                <c:pt idx="1739">
                  <c:v>34.212573692753097</c:v>
                </c:pt>
                <c:pt idx="1740">
                  <c:v>34.227320000421898</c:v>
                </c:pt>
                <c:pt idx="1741">
                  <c:v>34.212755285832401</c:v>
                </c:pt>
                <c:pt idx="1742">
                  <c:v>34.226422563332797</c:v>
                </c:pt>
                <c:pt idx="1743">
                  <c:v>34.222468884818603</c:v>
                </c:pt>
                <c:pt idx="1744">
                  <c:v>34.220665228667997</c:v>
                </c:pt>
                <c:pt idx="1745">
                  <c:v>34.215437016718496</c:v>
                </c:pt>
                <c:pt idx="1746">
                  <c:v>34.2056256680088</c:v>
                </c:pt>
                <c:pt idx="1747">
                  <c:v>34.221297395858201</c:v>
                </c:pt>
                <c:pt idx="1748">
                  <c:v>34.213522671993999</c:v>
                </c:pt>
                <c:pt idx="1749">
                  <c:v>34.197791018209102</c:v>
                </c:pt>
                <c:pt idx="1750">
                  <c:v>34.166553543839903</c:v>
                </c:pt>
                <c:pt idx="1751">
                  <c:v>34.210338803581699</c:v>
                </c:pt>
                <c:pt idx="1752">
                  <c:v>34.187955757925799</c:v>
                </c:pt>
                <c:pt idx="1753">
                  <c:v>34.190035168694102</c:v>
                </c:pt>
                <c:pt idx="1754">
                  <c:v>34.192903304358502</c:v>
                </c:pt>
                <c:pt idx="1755">
                  <c:v>34.174752107131397</c:v>
                </c:pt>
                <c:pt idx="1756">
                  <c:v>34.186871492686798</c:v>
                </c:pt>
                <c:pt idx="1757">
                  <c:v>34.157759393323701</c:v>
                </c:pt>
                <c:pt idx="1758">
                  <c:v>34.189663871293298</c:v>
                </c:pt>
                <c:pt idx="1759">
                  <c:v>34.168367031651599</c:v>
                </c:pt>
                <c:pt idx="1760">
                  <c:v>34.171969141144103</c:v>
                </c:pt>
                <c:pt idx="1761">
                  <c:v>34.1610891322931</c:v>
                </c:pt>
                <c:pt idx="1762">
                  <c:v>34.167410448862498</c:v>
                </c:pt>
                <c:pt idx="1763">
                  <c:v>34.185985459995202</c:v>
                </c:pt>
                <c:pt idx="1764">
                  <c:v>34.156081096925497</c:v>
                </c:pt>
                <c:pt idx="1765">
                  <c:v>34.153877872063603</c:v>
                </c:pt>
                <c:pt idx="1766">
                  <c:v>34.141298915189999</c:v>
                </c:pt>
                <c:pt idx="1767">
                  <c:v>34.151228414027301</c:v>
                </c:pt>
                <c:pt idx="1768">
                  <c:v>34.155931379343102</c:v>
                </c:pt>
                <c:pt idx="1769">
                  <c:v>34.148495657447498</c:v>
                </c:pt>
                <c:pt idx="1770">
                  <c:v>34.135822518579197</c:v>
                </c:pt>
                <c:pt idx="1771">
                  <c:v>34.164241454668698</c:v>
                </c:pt>
                <c:pt idx="1772">
                  <c:v>34.158461388794301</c:v>
                </c:pt>
                <c:pt idx="1773">
                  <c:v>34.129522392460899</c:v>
                </c:pt>
                <c:pt idx="1774">
                  <c:v>34.148961528095697</c:v>
                </c:pt>
                <c:pt idx="1775">
                  <c:v>34.127479191863799</c:v>
                </c:pt>
                <c:pt idx="1776">
                  <c:v>34.13314071768</c:v>
                </c:pt>
                <c:pt idx="1777">
                  <c:v>34.136443231225698</c:v>
                </c:pt>
                <c:pt idx="1778">
                  <c:v>34.119871338807798</c:v>
                </c:pt>
                <c:pt idx="1779">
                  <c:v>34.146027397923099</c:v>
                </c:pt>
                <c:pt idx="1780">
                  <c:v>34.1081611444286</c:v>
                </c:pt>
                <c:pt idx="1781">
                  <c:v>34.140461102245503</c:v>
                </c:pt>
                <c:pt idx="1782">
                  <c:v>34.127121209931403</c:v>
                </c:pt>
                <c:pt idx="1783">
                  <c:v>34.111150199198597</c:v>
                </c:pt>
                <c:pt idx="1784">
                  <c:v>34.110558332006001</c:v>
                </c:pt>
                <c:pt idx="1785">
                  <c:v>34.127591967197503</c:v>
                </c:pt>
                <c:pt idx="1786">
                  <c:v>34.104189670830898</c:v>
                </c:pt>
                <c:pt idx="1787">
                  <c:v>34.109463571171602</c:v>
                </c:pt>
                <c:pt idx="1788">
                  <c:v>34.136135607556803</c:v>
                </c:pt>
                <c:pt idx="1789">
                  <c:v>34.097681308032399</c:v>
                </c:pt>
                <c:pt idx="1790">
                  <c:v>34.130256147520399</c:v>
                </c:pt>
                <c:pt idx="1791">
                  <c:v>34.1035101994987</c:v>
                </c:pt>
                <c:pt idx="1792">
                  <c:v>34.1144138692827</c:v>
                </c:pt>
                <c:pt idx="1793">
                  <c:v>34.077912073959801</c:v>
                </c:pt>
                <c:pt idx="1794">
                  <c:v>34.0878330930177</c:v>
                </c:pt>
                <c:pt idx="1795">
                  <c:v>34.103846866811097</c:v>
                </c:pt>
                <c:pt idx="1796">
                  <c:v>34.099987777706602</c:v>
                </c:pt>
                <c:pt idx="1797">
                  <c:v>34.103654052811599</c:v>
                </c:pt>
                <c:pt idx="1798">
                  <c:v>34.074000402340197</c:v>
                </c:pt>
                <c:pt idx="1799">
                  <c:v>34.072008895614601</c:v>
                </c:pt>
                <c:pt idx="1800">
                  <c:v>34.076157837053799</c:v>
                </c:pt>
                <c:pt idx="1801">
                  <c:v>34.059738612944301</c:v>
                </c:pt>
                <c:pt idx="1802">
                  <c:v>34.063780906290397</c:v>
                </c:pt>
                <c:pt idx="1803">
                  <c:v>34.0806587660174</c:v>
                </c:pt>
                <c:pt idx="1804">
                  <c:v>34.059400554858897</c:v>
                </c:pt>
                <c:pt idx="1805">
                  <c:v>34.073118193025699</c:v>
                </c:pt>
                <c:pt idx="1806">
                  <c:v>34.055653646196902</c:v>
                </c:pt>
                <c:pt idx="1807">
                  <c:v>34.060160332620903</c:v>
                </c:pt>
                <c:pt idx="1808">
                  <c:v>34.042689869762398</c:v>
                </c:pt>
                <c:pt idx="1809">
                  <c:v>34.062137100788902</c:v>
                </c:pt>
                <c:pt idx="1810">
                  <c:v>34.046340452136398</c:v>
                </c:pt>
                <c:pt idx="1811">
                  <c:v>34.072050434942199</c:v>
                </c:pt>
                <c:pt idx="1812">
                  <c:v>34.048590731193102</c:v>
                </c:pt>
                <c:pt idx="1813">
                  <c:v>34.0428797847214</c:v>
                </c:pt>
                <c:pt idx="1814">
                  <c:v>34.064871678202699</c:v>
                </c:pt>
                <c:pt idx="1815">
                  <c:v>34.035685491451602</c:v>
                </c:pt>
                <c:pt idx="1816">
                  <c:v>34.048718638701402</c:v>
                </c:pt>
                <c:pt idx="1817">
                  <c:v>34.013705831341703</c:v>
                </c:pt>
                <c:pt idx="1818">
                  <c:v>34.0426657227272</c:v>
                </c:pt>
                <c:pt idx="1819">
                  <c:v>34.0370968720813</c:v>
                </c:pt>
                <c:pt idx="1820">
                  <c:v>34.025654059837102</c:v>
                </c:pt>
                <c:pt idx="1821">
                  <c:v>34.0258835767062</c:v>
                </c:pt>
                <c:pt idx="1822">
                  <c:v>34.011720102698398</c:v>
                </c:pt>
                <c:pt idx="1823">
                  <c:v>34.026898515941397</c:v>
                </c:pt>
                <c:pt idx="1824">
                  <c:v>34.020890343444101</c:v>
                </c:pt>
                <c:pt idx="1825">
                  <c:v>33.992769611092299</c:v>
                </c:pt>
                <c:pt idx="1826">
                  <c:v>34.020096073589102</c:v>
                </c:pt>
                <c:pt idx="1827">
                  <c:v>33.986350183896</c:v>
                </c:pt>
                <c:pt idx="1828">
                  <c:v>34.000778899429903</c:v>
                </c:pt>
                <c:pt idx="1829">
                  <c:v>34.0099917140111</c:v>
                </c:pt>
                <c:pt idx="1830">
                  <c:v>33.989166597264401</c:v>
                </c:pt>
                <c:pt idx="1831">
                  <c:v>34.020055378630801</c:v>
                </c:pt>
                <c:pt idx="1832">
                  <c:v>33.99516243931</c:v>
                </c:pt>
                <c:pt idx="1833">
                  <c:v>34.010014993528401</c:v>
                </c:pt>
                <c:pt idx="1834">
                  <c:v>34.000870962110099</c:v>
                </c:pt>
                <c:pt idx="1835">
                  <c:v>33.991860086204497</c:v>
                </c:pt>
                <c:pt idx="1836">
                  <c:v>33.954995503367101</c:v>
                </c:pt>
                <c:pt idx="1837">
                  <c:v>33.989366632182801</c:v>
                </c:pt>
                <c:pt idx="1838">
                  <c:v>33.984655888787898</c:v>
                </c:pt>
                <c:pt idx="1839">
                  <c:v>33.9737572527537</c:v>
                </c:pt>
                <c:pt idx="1840">
                  <c:v>33.988092138567602</c:v>
                </c:pt>
                <c:pt idx="1841">
                  <c:v>33.973921992144099</c:v>
                </c:pt>
                <c:pt idx="1842">
                  <c:v>33.979527941722097</c:v>
                </c:pt>
                <c:pt idx="1843">
                  <c:v>33.962582473923703</c:v>
                </c:pt>
                <c:pt idx="1844">
                  <c:v>33.969886260605001</c:v>
                </c:pt>
                <c:pt idx="1845">
                  <c:v>33.972175636514898</c:v>
                </c:pt>
                <c:pt idx="1846">
                  <c:v>33.951165213692398</c:v>
                </c:pt>
                <c:pt idx="1847">
                  <c:v>33.963056114100802</c:v>
                </c:pt>
                <c:pt idx="1848">
                  <c:v>33.963423799483103</c:v>
                </c:pt>
                <c:pt idx="1849">
                  <c:v>33.943841653385803</c:v>
                </c:pt>
                <c:pt idx="1850">
                  <c:v>33.945945922275797</c:v>
                </c:pt>
                <c:pt idx="1851">
                  <c:v>33.967095468835502</c:v>
                </c:pt>
                <c:pt idx="1852">
                  <c:v>33.960483306448801</c:v>
                </c:pt>
                <c:pt idx="1853">
                  <c:v>33.957660948024298</c:v>
                </c:pt>
                <c:pt idx="1854">
                  <c:v>33.955897240539798</c:v>
                </c:pt>
                <c:pt idx="1855">
                  <c:v>33.968916559285802</c:v>
                </c:pt>
                <c:pt idx="1856">
                  <c:v>33.942404101468597</c:v>
                </c:pt>
                <c:pt idx="1857">
                  <c:v>33.927684816940598</c:v>
                </c:pt>
                <c:pt idx="1858">
                  <c:v>33.937139412155602</c:v>
                </c:pt>
                <c:pt idx="1859">
                  <c:v>33.940139653704797</c:v>
                </c:pt>
                <c:pt idx="1860">
                  <c:v>33.931432845990201</c:v>
                </c:pt>
                <c:pt idx="1861">
                  <c:v>33.911558482857899</c:v>
                </c:pt>
                <c:pt idx="1862">
                  <c:v>33.927295936288097</c:v>
                </c:pt>
                <c:pt idx="1863">
                  <c:v>33.915649163905499</c:v>
                </c:pt>
                <c:pt idx="1864">
                  <c:v>33.922950663396499</c:v>
                </c:pt>
                <c:pt idx="1865">
                  <c:v>33.942948206762097</c:v>
                </c:pt>
                <c:pt idx="1866">
                  <c:v>33.9066155414151</c:v>
                </c:pt>
                <c:pt idx="1867">
                  <c:v>33.909857965550898</c:v>
                </c:pt>
                <c:pt idx="1868">
                  <c:v>33.896623006487403</c:v>
                </c:pt>
                <c:pt idx="1869">
                  <c:v>33.918135408255402</c:v>
                </c:pt>
                <c:pt idx="1870">
                  <c:v>33.911228757201002</c:v>
                </c:pt>
                <c:pt idx="1871">
                  <c:v>33.903366005939198</c:v>
                </c:pt>
                <c:pt idx="1872">
                  <c:v>33.8838598916401</c:v>
                </c:pt>
                <c:pt idx="1873">
                  <c:v>33.903824636785401</c:v>
                </c:pt>
                <c:pt idx="1874">
                  <c:v>33.896571127735903</c:v>
                </c:pt>
                <c:pt idx="1875">
                  <c:v>33.909751365230001</c:v>
                </c:pt>
                <c:pt idx="1876">
                  <c:v>33.8618276881894</c:v>
                </c:pt>
                <c:pt idx="1877">
                  <c:v>33.891852970033099</c:v>
                </c:pt>
                <c:pt idx="1878">
                  <c:v>33.869885273717998</c:v>
                </c:pt>
                <c:pt idx="1879">
                  <c:v>33.868764588518403</c:v>
                </c:pt>
                <c:pt idx="1880">
                  <c:v>33.896407946572502</c:v>
                </c:pt>
                <c:pt idx="1881">
                  <c:v>33.885566022207499</c:v>
                </c:pt>
                <c:pt idx="1882">
                  <c:v>33.856494663168498</c:v>
                </c:pt>
                <c:pt idx="1883">
                  <c:v>33.894662354047099</c:v>
                </c:pt>
                <c:pt idx="1884">
                  <c:v>33.832853827761603</c:v>
                </c:pt>
                <c:pt idx="1885">
                  <c:v>33.863692840040301</c:v>
                </c:pt>
                <c:pt idx="1886">
                  <c:v>33.897203902421602</c:v>
                </c:pt>
                <c:pt idx="1887">
                  <c:v>33.852255701868998</c:v>
                </c:pt>
                <c:pt idx="1888">
                  <c:v>33.844930452563702</c:v>
                </c:pt>
                <c:pt idx="1889">
                  <c:v>33.851867735376501</c:v>
                </c:pt>
                <c:pt idx="1890">
                  <c:v>33.850431727713598</c:v>
                </c:pt>
                <c:pt idx="1891">
                  <c:v>33.830445874398997</c:v>
                </c:pt>
                <c:pt idx="1892">
                  <c:v>33.857988568468201</c:v>
                </c:pt>
                <c:pt idx="1893">
                  <c:v>33.822116018181802</c:v>
                </c:pt>
                <c:pt idx="1894">
                  <c:v>33.842980609737502</c:v>
                </c:pt>
                <c:pt idx="1895">
                  <c:v>33.823199009249201</c:v>
                </c:pt>
                <c:pt idx="1896">
                  <c:v>33.857300210603803</c:v>
                </c:pt>
                <c:pt idx="1897">
                  <c:v>33.833977568442201</c:v>
                </c:pt>
                <c:pt idx="1898">
                  <c:v>33.838416064609497</c:v>
                </c:pt>
                <c:pt idx="1899">
                  <c:v>33.816175707190503</c:v>
                </c:pt>
                <c:pt idx="1900">
                  <c:v>33.808857037706602</c:v>
                </c:pt>
                <c:pt idx="1901">
                  <c:v>33.809695628985097</c:v>
                </c:pt>
                <c:pt idx="1902">
                  <c:v>33.811256092258297</c:v>
                </c:pt>
                <c:pt idx="1903">
                  <c:v>33.814385436196297</c:v>
                </c:pt>
                <c:pt idx="1904">
                  <c:v>33.819862675454097</c:v>
                </c:pt>
                <c:pt idx="1905">
                  <c:v>33.814135860676998</c:v>
                </c:pt>
                <c:pt idx="1906">
                  <c:v>33.782457392861502</c:v>
                </c:pt>
                <c:pt idx="1907">
                  <c:v>33.784880360557203</c:v>
                </c:pt>
                <c:pt idx="1908">
                  <c:v>33.768827240167901</c:v>
                </c:pt>
                <c:pt idx="1909">
                  <c:v>33.777194819047502</c:v>
                </c:pt>
                <c:pt idx="1910">
                  <c:v>33.788031718360202</c:v>
                </c:pt>
                <c:pt idx="1911">
                  <c:v>33.7734757461605</c:v>
                </c:pt>
                <c:pt idx="1912">
                  <c:v>33.788240662243503</c:v>
                </c:pt>
                <c:pt idx="1913">
                  <c:v>33.755309938268802</c:v>
                </c:pt>
                <c:pt idx="1914">
                  <c:v>33.802956938171398</c:v>
                </c:pt>
                <c:pt idx="1915">
                  <c:v>33.787810416672002</c:v>
                </c:pt>
                <c:pt idx="1916">
                  <c:v>33.739867437252499</c:v>
                </c:pt>
                <c:pt idx="1917">
                  <c:v>33.773593321250203</c:v>
                </c:pt>
                <c:pt idx="1918">
                  <c:v>33.763688029126499</c:v>
                </c:pt>
                <c:pt idx="1919">
                  <c:v>33.776350260049597</c:v>
                </c:pt>
                <c:pt idx="1920">
                  <c:v>33.772735626686199</c:v>
                </c:pt>
                <c:pt idx="1921">
                  <c:v>33.775263354190699</c:v>
                </c:pt>
                <c:pt idx="1922">
                  <c:v>33.775982378814803</c:v>
                </c:pt>
                <c:pt idx="1923">
                  <c:v>33.771756404219801</c:v>
                </c:pt>
                <c:pt idx="1924">
                  <c:v>33.759574805527997</c:v>
                </c:pt>
                <c:pt idx="1925">
                  <c:v>33.7693556290725</c:v>
                </c:pt>
                <c:pt idx="1926">
                  <c:v>33.763457664800598</c:v>
                </c:pt>
                <c:pt idx="1927">
                  <c:v>33.765353311522901</c:v>
                </c:pt>
                <c:pt idx="1928">
                  <c:v>33.743011640109302</c:v>
                </c:pt>
                <c:pt idx="1929">
                  <c:v>33.760977189959902</c:v>
                </c:pt>
                <c:pt idx="1930">
                  <c:v>33.758675089935998</c:v>
                </c:pt>
                <c:pt idx="1931">
                  <c:v>33.753580669411001</c:v>
                </c:pt>
                <c:pt idx="1932">
                  <c:v>33.728489057874803</c:v>
                </c:pt>
                <c:pt idx="1933">
                  <c:v>33.741722908419902</c:v>
                </c:pt>
                <c:pt idx="1934">
                  <c:v>33.736190344775601</c:v>
                </c:pt>
                <c:pt idx="1935">
                  <c:v>33.764880145607897</c:v>
                </c:pt>
                <c:pt idx="1936">
                  <c:v>33.741241313338499</c:v>
                </c:pt>
                <c:pt idx="1937">
                  <c:v>33.739371536194398</c:v>
                </c:pt>
                <c:pt idx="1938">
                  <c:v>33.7344553415288</c:v>
                </c:pt>
                <c:pt idx="1939">
                  <c:v>33.761462801531401</c:v>
                </c:pt>
                <c:pt idx="1940">
                  <c:v>33.7235140434613</c:v>
                </c:pt>
                <c:pt idx="1941">
                  <c:v>33.749541807012697</c:v>
                </c:pt>
                <c:pt idx="1942">
                  <c:v>33.721572213284503</c:v>
                </c:pt>
                <c:pt idx="1943">
                  <c:v>33.730331746406797</c:v>
                </c:pt>
                <c:pt idx="1944">
                  <c:v>33.726757203202098</c:v>
                </c:pt>
                <c:pt idx="1945">
                  <c:v>33.737383849481702</c:v>
                </c:pt>
                <c:pt idx="1946">
                  <c:v>33.718746703096002</c:v>
                </c:pt>
                <c:pt idx="1947">
                  <c:v>33.750628417740501</c:v>
                </c:pt>
                <c:pt idx="1948">
                  <c:v>33.715284849713299</c:v>
                </c:pt>
                <c:pt idx="1949">
                  <c:v>33.702016157281498</c:v>
                </c:pt>
                <c:pt idx="1950">
                  <c:v>33.706073747407601</c:v>
                </c:pt>
                <c:pt idx="1951">
                  <c:v>33.702590558919397</c:v>
                </c:pt>
                <c:pt idx="1952">
                  <c:v>33.709164136861503</c:v>
                </c:pt>
                <c:pt idx="1953">
                  <c:v>33.700367937076798</c:v>
                </c:pt>
                <c:pt idx="1954">
                  <c:v>33.689830907969501</c:v>
                </c:pt>
                <c:pt idx="1955">
                  <c:v>33.657453901914899</c:v>
                </c:pt>
                <c:pt idx="1956">
                  <c:v>33.700302274802297</c:v>
                </c:pt>
                <c:pt idx="1957">
                  <c:v>33.694306235687797</c:v>
                </c:pt>
                <c:pt idx="1958">
                  <c:v>33.665061806905598</c:v>
                </c:pt>
                <c:pt idx="1959">
                  <c:v>33.655599701212701</c:v>
                </c:pt>
                <c:pt idx="1960">
                  <c:v>33.665380845197603</c:v>
                </c:pt>
                <c:pt idx="1961">
                  <c:v>33.672294255221502</c:v>
                </c:pt>
                <c:pt idx="1962">
                  <c:v>33.665807615233298</c:v>
                </c:pt>
                <c:pt idx="1963">
                  <c:v>33.691769382788003</c:v>
                </c:pt>
                <c:pt idx="1964">
                  <c:v>33.671636736148898</c:v>
                </c:pt>
                <c:pt idx="1965">
                  <c:v>33.678929131100901</c:v>
                </c:pt>
                <c:pt idx="1966">
                  <c:v>33.642561422312497</c:v>
                </c:pt>
                <c:pt idx="1967">
                  <c:v>33.643692856342099</c:v>
                </c:pt>
                <c:pt idx="1968">
                  <c:v>33.669459868437897</c:v>
                </c:pt>
                <c:pt idx="1969">
                  <c:v>33.666192130692501</c:v>
                </c:pt>
                <c:pt idx="1970">
                  <c:v>33.674172015600298</c:v>
                </c:pt>
                <c:pt idx="1971">
                  <c:v>33.646996315018001</c:v>
                </c:pt>
                <c:pt idx="1972">
                  <c:v>33.653661570807401</c:v>
                </c:pt>
                <c:pt idx="1973">
                  <c:v>33.6715684155863</c:v>
                </c:pt>
                <c:pt idx="1974">
                  <c:v>33.649661746498602</c:v>
                </c:pt>
                <c:pt idx="1975">
                  <c:v>33.6626271232427</c:v>
                </c:pt>
                <c:pt idx="1976">
                  <c:v>33.658062865458596</c:v>
                </c:pt>
                <c:pt idx="1977">
                  <c:v>33.645540756980402</c:v>
                </c:pt>
                <c:pt idx="1978">
                  <c:v>33.644770348105197</c:v>
                </c:pt>
                <c:pt idx="1979">
                  <c:v>33.647373503113201</c:v>
                </c:pt>
                <c:pt idx="1980">
                  <c:v>33.655387207584504</c:v>
                </c:pt>
                <c:pt idx="1981">
                  <c:v>33.671394701190501</c:v>
                </c:pt>
                <c:pt idx="1982">
                  <c:v>33.639753541219299</c:v>
                </c:pt>
                <c:pt idx="1983">
                  <c:v>33.617366369805197</c:v>
                </c:pt>
                <c:pt idx="1984">
                  <c:v>33.618070662213697</c:v>
                </c:pt>
                <c:pt idx="1985">
                  <c:v>33.668906213299998</c:v>
                </c:pt>
                <c:pt idx="1986">
                  <c:v>33.654461722588799</c:v>
                </c:pt>
                <c:pt idx="1987">
                  <c:v>33.614558091781298</c:v>
                </c:pt>
                <c:pt idx="1988">
                  <c:v>33.655552482444897</c:v>
                </c:pt>
                <c:pt idx="1989">
                  <c:v>33.632546013862601</c:v>
                </c:pt>
                <c:pt idx="1990">
                  <c:v>33.654121429143203</c:v>
                </c:pt>
                <c:pt idx="1991">
                  <c:v>33.611284284623203</c:v>
                </c:pt>
                <c:pt idx="1992">
                  <c:v>33.602180189455197</c:v>
                </c:pt>
                <c:pt idx="1993">
                  <c:v>33.614228562585197</c:v>
                </c:pt>
                <c:pt idx="1994">
                  <c:v>33.609801815629602</c:v>
                </c:pt>
                <c:pt idx="1995">
                  <c:v>33.603852723465003</c:v>
                </c:pt>
                <c:pt idx="1996">
                  <c:v>33.610930686495799</c:v>
                </c:pt>
                <c:pt idx="1997">
                  <c:v>33.6111251091207</c:v>
                </c:pt>
                <c:pt idx="1998">
                  <c:v>33.615861438908098</c:v>
                </c:pt>
                <c:pt idx="1999">
                  <c:v>33.6089094335792</c:v>
                </c:pt>
                <c:pt idx="2000">
                  <c:v>33.595220584923197</c:v>
                </c:pt>
                <c:pt idx="2001">
                  <c:v>33.598305998510803</c:v>
                </c:pt>
                <c:pt idx="2002">
                  <c:v>33.602448873651298</c:v>
                </c:pt>
                <c:pt idx="2003">
                  <c:v>33.571704105095399</c:v>
                </c:pt>
                <c:pt idx="2004">
                  <c:v>33.58562850117</c:v>
                </c:pt>
                <c:pt idx="2005">
                  <c:v>33.602304176404601</c:v>
                </c:pt>
                <c:pt idx="2006">
                  <c:v>33.575743895998301</c:v>
                </c:pt>
                <c:pt idx="2007">
                  <c:v>33.5820576610285</c:v>
                </c:pt>
                <c:pt idx="2008">
                  <c:v>33.564588772727603</c:v>
                </c:pt>
                <c:pt idx="2009">
                  <c:v>33.554448746492398</c:v>
                </c:pt>
                <c:pt idx="2010">
                  <c:v>33.572086773950602</c:v>
                </c:pt>
                <c:pt idx="2011">
                  <c:v>33.593428978330699</c:v>
                </c:pt>
                <c:pt idx="2012">
                  <c:v>33.559450572196603</c:v>
                </c:pt>
                <c:pt idx="2013">
                  <c:v>33.560368331210803</c:v>
                </c:pt>
                <c:pt idx="2014">
                  <c:v>33.570722256505398</c:v>
                </c:pt>
                <c:pt idx="2015">
                  <c:v>33.539804053099701</c:v>
                </c:pt>
                <c:pt idx="2016">
                  <c:v>33.496700701927502</c:v>
                </c:pt>
                <c:pt idx="2017">
                  <c:v>33.5593603038363</c:v>
                </c:pt>
                <c:pt idx="2018">
                  <c:v>33.553353649221101</c:v>
                </c:pt>
                <c:pt idx="2019">
                  <c:v>33.557199450764202</c:v>
                </c:pt>
                <c:pt idx="2020">
                  <c:v>33.549025949783797</c:v>
                </c:pt>
                <c:pt idx="2021">
                  <c:v>33.550944099371897</c:v>
                </c:pt>
                <c:pt idx="2022">
                  <c:v>33.5356876853673</c:v>
                </c:pt>
                <c:pt idx="2023">
                  <c:v>33.547147630456102</c:v>
                </c:pt>
                <c:pt idx="2024">
                  <c:v>33.554043146243998</c:v>
                </c:pt>
                <c:pt idx="2025">
                  <c:v>33.529907051229102</c:v>
                </c:pt>
                <c:pt idx="2026">
                  <c:v>33.5196524161993</c:v>
                </c:pt>
                <c:pt idx="2027">
                  <c:v>33.515390031502598</c:v>
                </c:pt>
                <c:pt idx="2028">
                  <c:v>33.516421743142999</c:v>
                </c:pt>
                <c:pt idx="2029">
                  <c:v>33.540936707763201</c:v>
                </c:pt>
                <c:pt idx="2030">
                  <c:v>33.531958435069001</c:v>
                </c:pt>
                <c:pt idx="2031">
                  <c:v>33.5269710295685</c:v>
                </c:pt>
                <c:pt idx="2032">
                  <c:v>33.52344750148</c:v>
                </c:pt>
                <c:pt idx="2033">
                  <c:v>33.518652136306599</c:v>
                </c:pt>
                <c:pt idx="2034">
                  <c:v>33.518169900713602</c:v>
                </c:pt>
                <c:pt idx="2035">
                  <c:v>33.536073521153902</c:v>
                </c:pt>
                <c:pt idx="2036">
                  <c:v>33.524627039215702</c:v>
                </c:pt>
                <c:pt idx="2037">
                  <c:v>33.518881143475397</c:v>
                </c:pt>
                <c:pt idx="2038">
                  <c:v>33.522132170487801</c:v>
                </c:pt>
                <c:pt idx="2039">
                  <c:v>33.505952465926804</c:v>
                </c:pt>
                <c:pt idx="2040">
                  <c:v>33.494657176293501</c:v>
                </c:pt>
                <c:pt idx="2041">
                  <c:v>33.487786202322603</c:v>
                </c:pt>
                <c:pt idx="2042">
                  <c:v>33.486714497826597</c:v>
                </c:pt>
                <c:pt idx="2043">
                  <c:v>33.501144063098899</c:v>
                </c:pt>
                <c:pt idx="2044">
                  <c:v>33.490147136799202</c:v>
                </c:pt>
                <c:pt idx="2045">
                  <c:v>33.499588245709504</c:v>
                </c:pt>
                <c:pt idx="2046">
                  <c:v>33.509987538069602</c:v>
                </c:pt>
                <c:pt idx="2047">
                  <c:v>33.506964330903301</c:v>
                </c:pt>
                <c:pt idx="2048">
                  <c:v>33.482215745960403</c:v>
                </c:pt>
                <c:pt idx="2049">
                  <c:v>33.489047938477803</c:v>
                </c:pt>
                <c:pt idx="2050">
                  <c:v>33.504010375188798</c:v>
                </c:pt>
                <c:pt idx="2051">
                  <c:v>33.453430069284401</c:v>
                </c:pt>
                <c:pt idx="2052">
                  <c:v>33.471244344104598</c:v>
                </c:pt>
                <c:pt idx="2053">
                  <c:v>33.483611950163301</c:v>
                </c:pt>
                <c:pt idx="2054">
                  <c:v>33.4680031284976</c:v>
                </c:pt>
                <c:pt idx="2055">
                  <c:v>33.481106397923099</c:v>
                </c:pt>
                <c:pt idx="2056">
                  <c:v>33.503649319312999</c:v>
                </c:pt>
                <c:pt idx="2057">
                  <c:v>33.478298746178602</c:v>
                </c:pt>
                <c:pt idx="2058">
                  <c:v>33.475524564607198</c:v>
                </c:pt>
                <c:pt idx="2059">
                  <c:v>33.461972514869899</c:v>
                </c:pt>
                <c:pt idx="2060">
                  <c:v>33.469345159879303</c:v>
                </c:pt>
                <c:pt idx="2061">
                  <c:v>33.471128073010497</c:v>
                </c:pt>
                <c:pt idx="2062">
                  <c:v>33.437186258122701</c:v>
                </c:pt>
                <c:pt idx="2063">
                  <c:v>33.454292283989801</c:v>
                </c:pt>
                <c:pt idx="2064">
                  <c:v>33.449485126213901</c:v>
                </c:pt>
                <c:pt idx="2065">
                  <c:v>33.4678618553136</c:v>
                </c:pt>
                <c:pt idx="2066">
                  <c:v>33.454122760161901</c:v>
                </c:pt>
                <c:pt idx="2067">
                  <c:v>33.468959793349903</c:v>
                </c:pt>
                <c:pt idx="2068">
                  <c:v>33.462884405200498</c:v>
                </c:pt>
                <c:pt idx="2069">
                  <c:v>33.443710256387902</c:v>
                </c:pt>
                <c:pt idx="2070">
                  <c:v>33.453637986511502</c:v>
                </c:pt>
                <c:pt idx="2071">
                  <c:v>33.451731620224002</c:v>
                </c:pt>
                <c:pt idx="2072">
                  <c:v>33.445392551633901</c:v>
                </c:pt>
                <c:pt idx="2073">
                  <c:v>33.4439429672939</c:v>
                </c:pt>
                <c:pt idx="2074">
                  <c:v>33.435156144352803</c:v>
                </c:pt>
                <c:pt idx="2075">
                  <c:v>33.4216704727299</c:v>
                </c:pt>
                <c:pt idx="2076">
                  <c:v>33.426764318464599</c:v>
                </c:pt>
                <c:pt idx="2077">
                  <c:v>33.414056292746203</c:v>
                </c:pt>
                <c:pt idx="2078">
                  <c:v>33.421179181660598</c:v>
                </c:pt>
                <c:pt idx="2079">
                  <c:v>33.429808994858099</c:v>
                </c:pt>
                <c:pt idx="2080">
                  <c:v>33.428644880936602</c:v>
                </c:pt>
                <c:pt idx="2081">
                  <c:v>33.432007867425099</c:v>
                </c:pt>
                <c:pt idx="2082">
                  <c:v>33.397396479662</c:v>
                </c:pt>
                <c:pt idx="2083">
                  <c:v>33.426445299204197</c:v>
                </c:pt>
                <c:pt idx="2084">
                  <c:v>33.4184142840449</c:v>
                </c:pt>
                <c:pt idx="2085">
                  <c:v>33.418301054162399</c:v>
                </c:pt>
                <c:pt idx="2086">
                  <c:v>33.4060030939021</c:v>
                </c:pt>
                <c:pt idx="2087">
                  <c:v>33.4332551847953</c:v>
                </c:pt>
                <c:pt idx="2088">
                  <c:v>33.391925314311997</c:v>
                </c:pt>
                <c:pt idx="2089">
                  <c:v>33.416417926283799</c:v>
                </c:pt>
                <c:pt idx="2090">
                  <c:v>33.402665470004798</c:v>
                </c:pt>
                <c:pt idx="2091">
                  <c:v>33.448953300481797</c:v>
                </c:pt>
                <c:pt idx="2092">
                  <c:v>33.402774914414699</c:v>
                </c:pt>
                <c:pt idx="2093">
                  <c:v>33.384635862961701</c:v>
                </c:pt>
                <c:pt idx="2094">
                  <c:v>33.372580951059497</c:v>
                </c:pt>
                <c:pt idx="2095">
                  <c:v>33.382635535260398</c:v>
                </c:pt>
                <c:pt idx="2096">
                  <c:v>33.365667537161798</c:v>
                </c:pt>
                <c:pt idx="2097">
                  <c:v>33.389422182664703</c:v>
                </c:pt>
                <c:pt idx="2098">
                  <c:v>33.373711004340798</c:v>
                </c:pt>
                <c:pt idx="2099">
                  <c:v>33.374604813293097</c:v>
                </c:pt>
                <c:pt idx="2100">
                  <c:v>33.346787548562098</c:v>
                </c:pt>
                <c:pt idx="2101">
                  <c:v>33.3686633900057</c:v>
                </c:pt>
                <c:pt idx="2102">
                  <c:v>33.387409485139301</c:v>
                </c:pt>
                <c:pt idx="2103">
                  <c:v>33.361385111087799</c:v>
                </c:pt>
                <c:pt idx="2104">
                  <c:v>33.369908195877002</c:v>
                </c:pt>
                <c:pt idx="2105">
                  <c:v>33.382814495013598</c:v>
                </c:pt>
                <c:pt idx="2106">
                  <c:v>33.3311390682248</c:v>
                </c:pt>
                <c:pt idx="2107">
                  <c:v>33.328244571095802</c:v>
                </c:pt>
                <c:pt idx="2108">
                  <c:v>33.343109831099497</c:v>
                </c:pt>
                <c:pt idx="2109">
                  <c:v>33.348862950475798</c:v>
                </c:pt>
                <c:pt idx="2110">
                  <c:v>33.332803259263898</c:v>
                </c:pt>
                <c:pt idx="2111">
                  <c:v>33.323066899410101</c:v>
                </c:pt>
                <c:pt idx="2112">
                  <c:v>33.346148834275503</c:v>
                </c:pt>
                <c:pt idx="2113">
                  <c:v>33.343024769986897</c:v>
                </c:pt>
                <c:pt idx="2114">
                  <c:v>33.329042803325102</c:v>
                </c:pt>
                <c:pt idx="2115">
                  <c:v>33.328802991935603</c:v>
                </c:pt>
                <c:pt idx="2116">
                  <c:v>33.309782921893401</c:v>
                </c:pt>
                <c:pt idx="2117">
                  <c:v>33.314271851272402</c:v>
                </c:pt>
                <c:pt idx="2118">
                  <c:v>33.3333521160313</c:v>
                </c:pt>
                <c:pt idx="2119">
                  <c:v>33.330745323023599</c:v>
                </c:pt>
                <c:pt idx="2120">
                  <c:v>33.331929476223102</c:v>
                </c:pt>
                <c:pt idx="2121">
                  <c:v>33.342215959434299</c:v>
                </c:pt>
                <c:pt idx="2122">
                  <c:v>33.317053310029898</c:v>
                </c:pt>
                <c:pt idx="2123">
                  <c:v>33.325523136340799</c:v>
                </c:pt>
                <c:pt idx="2124">
                  <c:v>33.317642863588702</c:v>
                </c:pt>
                <c:pt idx="2125">
                  <c:v>33.310642888518899</c:v>
                </c:pt>
                <c:pt idx="2126">
                  <c:v>33.277559234955902</c:v>
                </c:pt>
                <c:pt idx="2127">
                  <c:v>33.263962166005598</c:v>
                </c:pt>
                <c:pt idx="2128">
                  <c:v>33.268137499057701</c:v>
                </c:pt>
                <c:pt idx="2129">
                  <c:v>33.2811021059089</c:v>
                </c:pt>
                <c:pt idx="2130">
                  <c:v>33.310794645439501</c:v>
                </c:pt>
                <c:pt idx="2131">
                  <c:v>33.279145266537299</c:v>
                </c:pt>
                <c:pt idx="2132">
                  <c:v>33.313572402230903</c:v>
                </c:pt>
                <c:pt idx="2133">
                  <c:v>33.279269687963698</c:v>
                </c:pt>
                <c:pt idx="2134">
                  <c:v>33.280025310482799</c:v>
                </c:pt>
                <c:pt idx="2135">
                  <c:v>33.279393742064002</c:v>
                </c:pt>
                <c:pt idx="2136">
                  <c:v>33.293966788721498</c:v>
                </c:pt>
                <c:pt idx="2137">
                  <c:v>33.271739243725598</c:v>
                </c:pt>
                <c:pt idx="2138">
                  <c:v>33.259556145816802</c:v>
                </c:pt>
                <c:pt idx="2139">
                  <c:v>33.271713787015202</c:v>
                </c:pt>
                <c:pt idx="2140">
                  <c:v>33.271271830489802</c:v>
                </c:pt>
                <c:pt idx="2141">
                  <c:v>33.2608915552374</c:v>
                </c:pt>
                <c:pt idx="2142">
                  <c:v>33.265922799213598</c:v>
                </c:pt>
                <c:pt idx="2143">
                  <c:v>33.251430577144802</c:v>
                </c:pt>
                <c:pt idx="2144">
                  <c:v>33.233978223442598</c:v>
                </c:pt>
                <c:pt idx="2145">
                  <c:v>33.287696522141701</c:v>
                </c:pt>
                <c:pt idx="2146">
                  <c:v>33.264879099375101</c:v>
                </c:pt>
                <c:pt idx="2147">
                  <c:v>33.263039132938303</c:v>
                </c:pt>
                <c:pt idx="2148">
                  <c:v>33.247842423278399</c:v>
                </c:pt>
                <c:pt idx="2149">
                  <c:v>33.253039783444002</c:v>
                </c:pt>
                <c:pt idx="2150">
                  <c:v>33.2486546322245</c:v>
                </c:pt>
                <c:pt idx="2151">
                  <c:v>33.248855027487501</c:v>
                </c:pt>
                <c:pt idx="2152">
                  <c:v>33.235861102015903</c:v>
                </c:pt>
                <c:pt idx="2153">
                  <c:v>33.2510006523379</c:v>
                </c:pt>
                <c:pt idx="2154">
                  <c:v>33.240007780759797</c:v>
                </c:pt>
                <c:pt idx="2155">
                  <c:v>33.231962734994703</c:v>
                </c:pt>
                <c:pt idx="2156">
                  <c:v>33.246222230258901</c:v>
                </c:pt>
                <c:pt idx="2157">
                  <c:v>33.269085309812098</c:v>
                </c:pt>
                <c:pt idx="2158">
                  <c:v>33.2490534258528</c:v>
                </c:pt>
                <c:pt idx="2159">
                  <c:v>33.245278716490603</c:v>
                </c:pt>
                <c:pt idx="2160">
                  <c:v>33.229426521756601</c:v>
                </c:pt>
                <c:pt idx="2161">
                  <c:v>33.237568200696401</c:v>
                </c:pt>
                <c:pt idx="2162">
                  <c:v>33.239434528253703</c:v>
                </c:pt>
                <c:pt idx="2163">
                  <c:v>33.246323595310102</c:v>
                </c:pt>
                <c:pt idx="2164">
                  <c:v>33.239610382509397</c:v>
                </c:pt>
                <c:pt idx="2165">
                  <c:v>33.232907338142198</c:v>
                </c:pt>
                <c:pt idx="2166">
                  <c:v>33.207120814699202</c:v>
                </c:pt>
                <c:pt idx="2167">
                  <c:v>33.230559032321302</c:v>
                </c:pt>
                <c:pt idx="2168">
                  <c:v>33.226014525459803</c:v>
                </c:pt>
                <c:pt idx="2169">
                  <c:v>33.211909280244399</c:v>
                </c:pt>
                <c:pt idx="2170">
                  <c:v>33.211026440445501</c:v>
                </c:pt>
                <c:pt idx="2171">
                  <c:v>33.238277265722097</c:v>
                </c:pt>
                <c:pt idx="2172">
                  <c:v>33.204093881652199</c:v>
                </c:pt>
                <c:pt idx="2173">
                  <c:v>33.202674157866099</c:v>
                </c:pt>
                <c:pt idx="2174">
                  <c:v>33.200896598112401</c:v>
                </c:pt>
                <c:pt idx="2175">
                  <c:v>33.222459630564501</c:v>
                </c:pt>
                <c:pt idx="2176">
                  <c:v>33.187324626078002</c:v>
                </c:pt>
                <c:pt idx="2177">
                  <c:v>33.223408881067201</c:v>
                </c:pt>
                <c:pt idx="2178">
                  <c:v>33.184007758137398</c:v>
                </c:pt>
                <c:pt idx="2179">
                  <c:v>33.205119666594598</c:v>
                </c:pt>
                <c:pt idx="2180">
                  <c:v>33.181529695175698</c:v>
                </c:pt>
                <c:pt idx="2181">
                  <c:v>33.201104113742602</c:v>
                </c:pt>
                <c:pt idx="2182">
                  <c:v>33.1554043657245</c:v>
                </c:pt>
                <c:pt idx="2183">
                  <c:v>33.1967366899637</c:v>
                </c:pt>
                <c:pt idx="2184">
                  <c:v>33.180878062304799</c:v>
                </c:pt>
                <c:pt idx="2185">
                  <c:v>33.189228755505503</c:v>
                </c:pt>
                <c:pt idx="2186">
                  <c:v>33.178560810337999</c:v>
                </c:pt>
                <c:pt idx="2187">
                  <c:v>33.172244537505797</c:v>
                </c:pt>
                <c:pt idx="2188">
                  <c:v>33.185656050907298</c:v>
                </c:pt>
                <c:pt idx="2189">
                  <c:v>33.204611421029497</c:v>
                </c:pt>
                <c:pt idx="2190">
                  <c:v>33.181005142476103</c:v>
                </c:pt>
                <c:pt idx="2191">
                  <c:v>33.160701238600403</c:v>
                </c:pt>
                <c:pt idx="2192">
                  <c:v>33.1797320787933</c:v>
                </c:pt>
                <c:pt idx="2193">
                  <c:v>33.165919833956202</c:v>
                </c:pt>
                <c:pt idx="2194">
                  <c:v>33.168106430324499</c:v>
                </c:pt>
                <c:pt idx="2195">
                  <c:v>33.174838373451898</c:v>
                </c:pt>
                <c:pt idx="2196">
                  <c:v>33.168216325223703</c:v>
                </c:pt>
                <c:pt idx="2197">
                  <c:v>33.173263667795702</c:v>
                </c:pt>
                <c:pt idx="2198">
                  <c:v>33.149415619555498</c:v>
                </c:pt>
                <c:pt idx="2199">
                  <c:v>33.143674151789703</c:v>
                </c:pt>
                <c:pt idx="2200">
                  <c:v>33.152659194353603</c:v>
                </c:pt>
                <c:pt idx="2201">
                  <c:v>33.143671353465301</c:v>
                </c:pt>
                <c:pt idx="2202">
                  <c:v>33.189690975084702</c:v>
                </c:pt>
                <c:pt idx="2203">
                  <c:v>33.1637775928913</c:v>
                </c:pt>
                <c:pt idx="2204">
                  <c:v>33.159041957776999</c:v>
                </c:pt>
                <c:pt idx="2205">
                  <c:v>33.166791125624698</c:v>
                </c:pt>
                <c:pt idx="2206">
                  <c:v>33.136337814481301</c:v>
                </c:pt>
                <c:pt idx="2207">
                  <c:v>33.130238732481899</c:v>
                </c:pt>
                <c:pt idx="2208">
                  <c:v>33.169843852842902</c:v>
                </c:pt>
                <c:pt idx="2209">
                  <c:v>33.1503882765222</c:v>
                </c:pt>
                <c:pt idx="2210">
                  <c:v>33.137951509764797</c:v>
                </c:pt>
                <c:pt idx="2211">
                  <c:v>33.148330738320603</c:v>
                </c:pt>
                <c:pt idx="2212">
                  <c:v>33.158063597267699</c:v>
                </c:pt>
                <c:pt idx="2213">
                  <c:v>33.167337200889101</c:v>
                </c:pt>
                <c:pt idx="2214">
                  <c:v>33.1281074517589</c:v>
                </c:pt>
                <c:pt idx="2215">
                  <c:v>33.1285537205423</c:v>
                </c:pt>
                <c:pt idx="2216">
                  <c:v>33.116312660377197</c:v>
                </c:pt>
                <c:pt idx="2217">
                  <c:v>33.131754225997803</c:v>
                </c:pt>
                <c:pt idx="2218">
                  <c:v>33.1324153525794</c:v>
                </c:pt>
                <c:pt idx="2219">
                  <c:v>33.119720414097799</c:v>
                </c:pt>
                <c:pt idx="2220">
                  <c:v>33.126922718248302</c:v>
                </c:pt>
                <c:pt idx="2221">
                  <c:v>33.140999723653401</c:v>
                </c:pt>
                <c:pt idx="2222">
                  <c:v>33.136069071351301</c:v>
                </c:pt>
                <c:pt idx="2223">
                  <c:v>33.124755677277903</c:v>
                </c:pt>
                <c:pt idx="2224">
                  <c:v>33.124357632881697</c:v>
                </c:pt>
                <c:pt idx="2225">
                  <c:v>33.127760019297398</c:v>
                </c:pt>
                <c:pt idx="2226">
                  <c:v>33.102378436131097</c:v>
                </c:pt>
                <c:pt idx="2227">
                  <c:v>33.114901746045398</c:v>
                </c:pt>
                <c:pt idx="2228">
                  <c:v>33.125874146708199</c:v>
                </c:pt>
                <c:pt idx="2229">
                  <c:v>33.122869597160602</c:v>
                </c:pt>
                <c:pt idx="2230">
                  <c:v>33.115730290177503</c:v>
                </c:pt>
                <c:pt idx="2231">
                  <c:v>33.118898833687702</c:v>
                </c:pt>
                <c:pt idx="2232">
                  <c:v>33.113702843103297</c:v>
                </c:pt>
                <c:pt idx="2233">
                  <c:v>33.106909200642903</c:v>
                </c:pt>
                <c:pt idx="2234">
                  <c:v>33.117441158948402</c:v>
                </c:pt>
                <c:pt idx="2235">
                  <c:v>33.113532952960803</c:v>
                </c:pt>
                <c:pt idx="2236">
                  <c:v>33.1019714069838</c:v>
                </c:pt>
                <c:pt idx="2237">
                  <c:v>33.090171031350899</c:v>
                </c:pt>
                <c:pt idx="2238">
                  <c:v>33.095878661783402</c:v>
                </c:pt>
                <c:pt idx="2239">
                  <c:v>33.107693408653503</c:v>
                </c:pt>
                <c:pt idx="2240">
                  <c:v>33.100563433786498</c:v>
                </c:pt>
                <c:pt idx="2241">
                  <c:v>33.072405137285401</c:v>
                </c:pt>
                <c:pt idx="2242">
                  <c:v>33.075354332863398</c:v>
                </c:pt>
                <c:pt idx="2243">
                  <c:v>33.095412672701897</c:v>
                </c:pt>
                <c:pt idx="2244">
                  <c:v>33.095394177002099</c:v>
                </c:pt>
                <c:pt idx="2245">
                  <c:v>33.100767454027398</c:v>
                </c:pt>
                <c:pt idx="2246">
                  <c:v>33.073757989607202</c:v>
                </c:pt>
                <c:pt idx="2247">
                  <c:v>33.096093885496998</c:v>
                </c:pt>
                <c:pt idx="2248">
                  <c:v>33.110413990191098</c:v>
                </c:pt>
                <c:pt idx="2249">
                  <c:v>33.087190435469502</c:v>
                </c:pt>
                <c:pt idx="2250">
                  <c:v>33.100431070234102</c:v>
                </c:pt>
                <c:pt idx="2251">
                  <c:v>33.061916979631697</c:v>
                </c:pt>
                <c:pt idx="2252">
                  <c:v>33.081059709946103</c:v>
                </c:pt>
                <c:pt idx="2253">
                  <c:v>33.090700454672202</c:v>
                </c:pt>
                <c:pt idx="2254">
                  <c:v>33.0594257941436</c:v>
                </c:pt>
                <c:pt idx="2255">
                  <c:v>33.068391013188702</c:v>
                </c:pt>
                <c:pt idx="2256">
                  <c:v>33.045542768134098</c:v>
                </c:pt>
                <c:pt idx="2257">
                  <c:v>33.038806021106701</c:v>
                </c:pt>
                <c:pt idx="2258">
                  <c:v>33.057201251383603</c:v>
                </c:pt>
                <c:pt idx="2259">
                  <c:v>33.060640774322799</c:v>
                </c:pt>
                <c:pt idx="2260">
                  <c:v>33.051043900351303</c:v>
                </c:pt>
                <c:pt idx="2261">
                  <c:v>33.066532141959797</c:v>
                </c:pt>
                <c:pt idx="2262">
                  <c:v>33.052609793450699</c:v>
                </c:pt>
                <c:pt idx="2263">
                  <c:v>33.070240370948198</c:v>
                </c:pt>
                <c:pt idx="2264">
                  <c:v>33.052291969035799</c:v>
                </c:pt>
                <c:pt idx="2265">
                  <c:v>33.034205961175999</c:v>
                </c:pt>
                <c:pt idx="2266">
                  <c:v>33.0731172871144</c:v>
                </c:pt>
                <c:pt idx="2267">
                  <c:v>33.028569105604397</c:v>
                </c:pt>
                <c:pt idx="2268">
                  <c:v>33.036927462663698</c:v>
                </c:pt>
                <c:pt idx="2269">
                  <c:v>33.028775523873698</c:v>
                </c:pt>
                <c:pt idx="2270">
                  <c:v>33.028817651228103</c:v>
                </c:pt>
                <c:pt idx="2271">
                  <c:v>33.0325861205853</c:v>
                </c:pt>
                <c:pt idx="2272">
                  <c:v>33.027373755642301</c:v>
                </c:pt>
                <c:pt idx="2273">
                  <c:v>33.044188516816703</c:v>
                </c:pt>
                <c:pt idx="2274">
                  <c:v>33.003628481263299</c:v>
                </c:pt>
                <c:pt idx="2275">
                  <c:v>33.000357808129202</c:v>
                </c:pt>
                <c:pt idx="2276">
                  <c:v>33.012392729609097</c:v>
                </c:pt>
                <c:pt idx="2277">
                  <c:v>33.016534708941897</c:v>
                </c:pt>
                <c:pt idx="2278">
                  <c:v>33.010355032769802</c:v>
                </c:pt>
                <c:pt idx="2279">
                  <c:v>33.024352989110497</c:v>
                </c:pt>
                <c:pt idx="2280">
                  <c:v>32.9963696470817</c:v>
                </c:pt>
                <c:pt idx="2281">
                  <c:v>32.980981318218198</c:v>
                </c:pt>
                <c:pt idx="2282">
                  <c:v>32.986662789290698</c:v>
                </c:pt>
                <c:pt idx="2283">
                  <c:v>33.014965130358704</c:v>
                </c:pt>
                <c:pt idx="2284">
                  <c:v>33.0096931979405</c:v>
                </c:pt>
                <c:pt idx="2285">
                  <c:v>32.993205836745503</c:v>
                </c:pt>
                <c:pt idx="2286">
                  <c:v>32.979008378450303</c:v>
                </c:pt>
                <c:pt idx="2287">
                  <c:v>32.999779084071299</c:v>
                </c:pt>
                <c:pt idx="2288">
                  <c:v>32.979339709201199</c:v>
                </c:pt>
                <c:pt idx="2289">
                  <c:v>32.978792918089901</c:v>
                </c:pt>
                <c:pt idx="2290">
                  <c:v>32.973936736528202</c:v>
                </c:pt>
                <c:pt idx="2291">
                  <c:v>32.975208111064298</c:v>
                </c:pt>
                <c:pt idx="2292">
                  <c:v>32.978460584396899</c:v>
                </c:pt>
                <c:pt idx="2293">
                  <c:v>32.993810013034903</c:v>
                </c:pt>
                <c:pt idx="2294">
                  <c:v>32.984062735912097</c:v>
                </c:pt>
                <c:pt idx="2295">
                  <c:v>32.998949501591099</c:v>
                </c:pt>
                <c:pt idx="2296">
                  <c:v>32.9732767404575</c:v>
                </c:pt>
                <c:pt idx="2297">
                  <c:v>32.942825264091802</c:v>
                </c:pt>
                <c:pt idx="2298">
                  <c:v>32.969116428664897</c:v>
                </c:pt>
                <c:pt idx="2299">
                  <c:v>32.932052681996801</c:v>
                </c:pt>
                <c:pt idx="2300">
                  <c:v>32.970616716414597</c:v>
                </c:pt>
                <c:pt idx="2301">
                  <c:v>32.962002151587697</c:v>
                </c:pt>
                <c:pt idx="2302">
                  <c:v>32.983773840675397</c:v>
                </c:pt>
                <c:pt idx="2303">
                  <c:v>32.994544494365698</c:v>
                </c:pt>
                <c:pt idx="2304">
                  <c:v>32.950267988641997</c:v>
                </c:pt>
                <c:pt idx="2305">
                  <c:v>32.990494975540997</c:v>
                </c:pt>
                <c:pt idx="2306">
                  <c:v>32.955080378787301</c:v>
                </c:pt>
                <c:pt idx="2307">
                  <c:v>32.9726823689155</c:v>
                </c:pt>
                <c:pt idx="2308">
                  <c:v>32.949253507201398</c:v>
                </c:pt>
                <c:pt idx="2309">
                  <c:v>32.976035377887399</c:v>
                </c:pt>
                <c:pt idx="2310">
                  <c:v>32.945084723634999</c:v>
                </c:pt>
                <c:pt idx="2311">
                  <c:v>32.957263770559202</c:v>
                </c:pt>
                <c:pt idx="2312">
                  <c:v>32.941951826639801</c:v>
                </c:pt>
                <c:pt idx="2313">
                  <c:v>32.898662322059302</c:v>
                </c:pt>
                <c:pt idx="2314">
                  <c:v>32.937018364164501</c:v>
                </c:pt>
                <c:pt idx="2315">
                  <c:v>32.950311598715999</c:v>
                </c:pt>
                <c:pt idx="2316">
                  <c:v>32.939903420839897</c:v>
                </c:pt>
                <c:pt idx="2317">
                  <c:v>32.923674245934201</c:v>
                </c:pt>
                <c:pt idx="2318">
                  <c:v>32.926997186973402</c:v>
                </c:pt>
                <c:pt idx="2319">
                  <c:v>32.9510811030732</c:v>
                </c:pt>
                <c:pt idx="2320">
                  <c:v>32.918391126647201</c:v>
                </c:pt>
                <c:pt idx="2321">
                  <c:v>32.890485547554498</c:v>
                </c:pt>
                <c:pt idx="2322">
                  <c:v>32.913062240197803</c:v>
                </c:pt>
                <c:pt idx="2323">
                  <c:v>32.890162570791503</c:v>
                </c:pt>
                <c:pt idx="2324">
                  <c:v>32.910769509442403</c:v>
                </c:pt>
                <c:pt idx="2325">
                  <c:v>32.901505836579602</c:v>
                </c:pt>
                <c:pt idx="2326">
                  <c:v>32.901747554806398</c:v>
                </c:pt>
                <c:pt idx="2327">
                  <c:v>32.911957449158699</c:v>
                </c:pt>
                <c:pt idx="2328">
                  <c:v>32.915810809172001</c:v>
                </c:pt>
                <c:pt idx="2329">
                  <c:v>32.923729646823404</c:v>
                </c:pt>
                <c:pt idx="2330">
                  <c:v>32.915400853119003</c:v>
                </c:pt>
                <c:pt idx="2331">
                  <c:v>32.876323642374899</c:v>
                </c:pt>
                <c:pt idx="2332">
                  <c:v>32.8885319245137</c:v>
                </c:pt>
                <c:pt idx="2333">
                  <c:v>32.884927761550898</c:v>
                </c:pt>
                <c:pt idx="2334">
                  <c:v>32.8916424718171</c:v>
                </c:pt>
                <c:pt idx="2335">
                  <c:v>32.863164136351898</c:v>
                </c:pt>
                <c:pt idx="2336">
                  <c:v>32.886251379683003</c:v>
                </c:pt>
                <c:pt idx="2337">
                  <c:v>32.8957054757078</c:v>
                </c:pt>
                <c:pt idx="2338">
                  <c:v>32.872224874219299</c:v>
                </c:pt>
                <c:pt idx="2339">
                  <c:v>32.868392041545498</c:v>
                </c:pt>
                <c:pt idx="2340">
                  <c:v>32.8633711831136</c:v>
                </c:pt>
                <c:pt idx="2341">
                  <c:v>32.895292073743597</c:v>
                </c:pt>
                <c:pt idx="2342">
                  <c:v>32.871219882199199</c:v>
                </c:pt>
                <c:pt idx="2343">
                  <c:v>32.8748129856709</c:v>
                </c:pt>
                <c:pt idx="2344">
                  <c:v>32.8762828740796</c:v>
                </c:pt>
                <c:pt idx="2345">
                  <c:v>32.868725583124402</c:v>
                </c:pt>
                <c:pt idx="2346">
                  <c:v>32.856429286625101</c:v>
                </c:pt>
                <c:pt idx="2347">
                  <c:v>32.841300165106503</c:v>
                </c:pt>
                <c:pt idx="2348">
                  <c:v>32.8866668065575</c:v>
                </c:pt>
                <c:pt idx="2349">
                  <c:v>32.857443341313498</c:v>
                </c:pt>
                <c:pt idx="2350">
                  <c:v>32.859153769604902</c:v>
                </c:pt>
                <c:pt idx="2351">
                  <c:v>32.861538180091998</c:v>
                </c:pt>
                <c:pt idx="2352">
                  <c:v>32.841771448388101</c:v>
                </c:pt>
                <c:pt idx="2353">
                  <c:v>32.851451965995601</c:v>
                </c:pt>
                <c:pt idx="2354">
                  <c:v>32.8568533815519</c:v>
                </c:pt>
                <c:pt idx="2355">
                  <c:v>32.848675500642997</c:v>
                </c:pt>
                <c:pt idx="2356">
                  <c:v>32.8241381643317</c:v>
                </c:pt>
                <c:pt idx="2357">
                  <c:v>32.836509475808697</c:v>
                </c:pt>
                <c:pt idx="2358">
                  <c:v>32.847042289815697</c:v>
                </c:pt>
                <c:pt idx="2359">
                  <c:v>32.812159155049798</c:v>
                </c:pt>
                <c:pt idx="2360">
                  <c:v>32.843536791873703</c:v>
                </c:pt>
                <c:pt idx="2361">
                  <c:v>32.842196600934201</c:v>
                </c:pt>
                <c:pt idx="2362">
                  <c:v>32.840502026421902</c:v>
                </c:pt>
                <c:pt idx="2363">
                  <c:v>32.825962738428203</c:v>
                </c:pt>
                <c:pt idx="2364">
                  <c:v>32.829734887008001</c:v>
                </c:pt>
                <c:pt idx="2365">
                  <c:v>32.820422303800697</c:v>
                </c:pt>
                <c:pt idx="2366">
                  <c:v>32.825996573503502</c:v>
                </c:pt>
                <c:pt idx="2367">
                  <c:v>32.8133168185405</c:v>
                </c:pt>
                <c:pt idx="2368">
                  <c:v>32.827814188567203</c:v>
                </c:pt>
                <c:pt idx="2369">
                  <c:v>32.823220516556802</c:v>
                </c:pt>
                <c:pt idx="2370">
                  <c:v>32.805970960405197</c:v>
                </c:pt>
                <c:pt idx="2371">
                  <c:v>32.841014236883602</c:v>
                </c:pt>
                <c:pt idx="2372">
                  <c:v>32.832248836534802</c:v>
                </c:pt>
                <c:pt idx="2373">
                  <c:v>32.826672645134302</c:v>
                </c:pt>
                <c:pt idx="2374">
                  <c:v>32.806107466596799</c:v>
                </c:pt>
                <c:pt idx="2375">
                  <c:v>32.805068967259302</c:v>
                </c:pt>
                <c:pt idx="2376">
                  <c:v>32.8320783179648</c:v>
                </c:pt>
                <c:pt idx="2377">
                  <c:v>32.828352219996802</c:v>
                </c:pt>
                <c:pt idx="2378">
                  <c:v>32.811661281074301</c:v>
                </c:pt>
                <c:pt idx="2379">
                  <c:v>32.817576019014098</c:v>
                </c:pt>
                <c:pt idx="2380">
                  <c:v>32.824829975113403</c:v>
                </c:pt>
                <c:pt idx="2381">
                  <c:v>32.834767132295099</c:v>
                </c:pt>
                <c:pt idx="2382">
                  <c:v>32.815768652745</c:v>
                </c:pt>
                <c:pt idx="2383">
                  <c:v>32.847475914311097</c:v>
                </c:pt>
                <c:pt idx="2384">
                  <c:v>32.847152677317197</c:v>
                </c:pt>
                <c:pt idx="2385">
                  <c:v>32.816847778986002</c:v>
                </c:pt>
                <c:pt idx="2386">
                  <c:v>32.815264303068098</c:v>
                </c:pt>
                <c:pt idx="2387">
                  <c:v>32.800882655994698</c:v>
                </c:pt>
                <c:pt idx="2388">
                  <c:v>32.804287299563804</c:v>
                </c:pt>
                <c:pt idx="2389">
                  <c:v>32.793469582773803</c:v>
                </c:pt>
                <c:pt idx="2390">
                  <c:v>32.801723353773703</c:v>
                </c:pt>
                <c:pt idx="2391">
                  <c:v>32.792245700454203</c:v>
                </c:pt>
                <c:pt idx="2392">
                  <c:v>32.792727933616298</c:v>
                </c:pt>
                <c:pt idx="2393">
                  <c:v>32.7787686725963</c:v>
                </c:pt>
                <c:pt idx="2394">
                  <c:v>32.783801463944897</c:v>
                </c:pt>
                <c:pt idx="2395">
                  <c:v>32.777924395823398</c:v>
                </c:pt>
                <c:pt idx="2396">
                  <c:v>32.787809451433802</c:v>
                </c:pt>
                <c:pt idx="2397">
                  <c:v>32.752987295898201</c:v>
                </c:pt>
                <c:pt idx="2398">
                  <c:v>32.746206526977097</c:v>
                </c:pt>
                <c:pt idx="2399">
                  <c:v>32.785211216097103</c:v>
                </c:pt>
                <c:pt idx="2400">
                  <c:v>32.762059279669302</c:v>
                </c:pt>
                <c:pt idx="2401">
                  <c:v>32.784421123789002</c:v>
                </c:pt>
                <c:pt idx="2402">
                  <c:v>32.7475488716995</c:v>
                </c:pt>
                <c:pt idx="2403">
                  <c:v>32.757034516266202</c:v>
                </c:pt>
                <c:pt idx="2404">
                  <c:v>32.774879621538403</c:v>
                </c:pt>
                <c:pt idx="2405">
                  <c:v>32.7470284004917</c:v>
                </c:pt>
                <c:pt idx="2406">
                  <c:v>32.757342106036099</c:v>
                </c:pt>
                <c:pt idx="2407">
                  <c:v>32.743471183954398</c:v>
                </c:pt>
                <c:pt idx="2408">
                  <c:v>32.753170626600799</c:v>
                </c:pt>
                <c:pt idx="2409">
                  <c:v>32.753816638745199</c:v>
                </c:pt>
                <c:pt idx="2410">
                  <c:v>32.752914272948502</c:v>
                </c:pt>
                <c:pt idx="2411">
                  <c:v>32.766101442669402</c:v>
                </c:pt>
                <c:pt idx="2412">
                  <c:v>32.751506912552998</c:v>
                </c:pt>
                <c:pt idx="2413">
                  <c:v>32.729957970453697</c:v>
                </c:pt>
                <c:pt idx="2414">
                  <c:v>32.751635801437999</c:v>
                </c:pt>
                <c:pt idx="2415">
                  <c:v>32.745895292155801</c:v>
                </c:pt>
                <c:pt idx="2416">
                  <c:v>32.756268769571399</c:v>
                </c:pt>
                <c:pt idx="2417">
                  <c:v>32.749646674222603</c:v>
                </c:pt>
                <c:pt idx="2418">
                  <c:v>32.756331626579801</c:v>
                </c:pt>
                <c:pt idx="2419">
                  <c:v>32.7359477415283</c:v>
                </c:pt>
                <c:pt idx="2420">
                  <c:v>32.727835225336598</c:v>
                </c:pt>
                <c:pt idx="2421">
                  <c:v>32.7626534296651</c:v>
                </c:pt>
                <c:pt idx="2422">
                  <c:v>32.751947870085402</c:v>
                </c:pt>
                <c:pt idx="2423">
                  <c:v>32.7509871946489</c:v>
                </c:pt>
                <c:pt idx="2424">
                  <c:v>32.733346624966799</c:v>
                </c:pt>
                <c:pt idx="2425">
                  <c:v>32.752532077000801</c:v>
                </c:pt>
                <c:pt idx="2426">
                  <c:v>32.735421426516901</c:v>
                </c:pt>
                <c:pt idx="2427">
                  <c:v>32.742974127383199</c:v>
                </c:pt>
                <c:pt idx="2428">
                  <c:v>32.735765152184499</c:v>
                </c:pt>
                <c:pt idx="2429">
                  <c:v>32.707767214963297</c:v>
                </c:pt>
                <c:pt idx="2430">
                  <c:v>32.714203391475998</c:v>
                </c:pt>
                <c:pt idx="2431">
                  <c:v>32.727582605490902</c:v>
                </c:pt>
                <c:pt idx="2432">
                  <c:v>32.725136708029602</c:v>
                </c:pt>
                <c:pt idx="2433">
                  <c:v>32.7185487563072</c:v>
                </c:pt>
                <c:pt idx="2434">
                  <c:v>32.736590608521801</c:v>
                </c:pt>
                <c:pt idx="2435">
                  <c:v>32.713854451060698</c:v>
                </c:pt>
                <c:pt idx="2436">
                  <c:v>32.697932774890603</c:v>
                </c:pt>
                <c:pt idx="2437">
                  <c:v>32.681104279715299</c:v>
                </c:pt>
                <c:pt idx="2438">
                  <c:v>32.724301724368999</c:v>
                </c:pt>
                <c:pt idx="2439">
                  <c:v>32.708419769410597</c:v>
                </c:pt>
                <c:pt idx="2440">
                  <c:v>32.707330378267599</c:v>
                </c:pt>
                <c:pt idx="2441">
                  <c:v>32.708473037756903</c:v>
                </c:pt>
                <c:pt idx="2442">
                  <c:v>32.671255238477997</c:v>
                </c:pt>
                <c:pt idx="2443">
                  <c:v>32.678671331518302</c:v>
                </c:pt>
                <c:pt idx="2444">
                  <c:v>32.688091932697503</c:v>
                </c:pt>
                <c:pt idx="2445">
                  <c:v>32.7081653408761</c:v>
                </c:pt>
                <c:pt idx="2446">
                  <c:v>32.690271996033999</c:v>
                </c:pt>
                <c:pt idx="2447">
                  <c:v>32.673172828474598</c:v>
                </c:pt>
                <c:pt idx="2448">
                  <c:v>32.687680179183197</c:v>
                </c:pt>
                <c:pt idx="2449">
                  <c:v>32.692844324785703</c:v>
                </c:pt>
                <c:pt idx="2450">
                  <c:v>32.693826032952103</c:v>
                </c:pt>
                <c:pt idx="2451">
                  <c:v>32.699557016581203</c:v>
                </c:pt>
                <c:pt idx="2452">
                  <c:v>32.704403802555603</c:v>
                </c:pt>
                <c:pt idx="2453">
                  <c:v>32.675173265794101</c:v>
                </c:pt>
                <c:pt idx="2454">
                  <c:v>32.681735034029302</c:v>
                </c:pt>
                <c:pt idx="2455">
                  <c:v>32.668866170267897</c:v>
                </c:pt>
                <c:pt idx="2456">
                  <c:v>32.685304697325599</c:v>
                </c:pt>
                <c:pt idx="2457">
                  <c:v>32.670633526823799</c:v>
                </c:pt>
                <c:pt idx="2458">
                  <c:v>32.683874016806399</c:v>
                </c:pt>
                <c:pt idx="2459">
                  <c:v>32.673197593206403</c:v>
                </c:pt>
                <c:pt idx="2460">
                  <c:v>32.658929579901297</c:v>
                </c:pt>
                <c:pt idx="2461">
                  <c:v>32.6631658235044</c:v>
                </c:pt>
                <c:pt idx="2462">
                  <c:v>32.676578604110603</c:v>
                </c:pt>
                <c:pt idx="2463">
                  <c:v>32.662199060253201</c:v>
                </c:pt>
                <c:pt idx="2464">
                  <c:v>32.6419075726416</c:v>
                </c:pt>
                <c:pt idx="2465">
                  <c:v>32.640389086829501</c:v>
                </c:pt>
                <c:pt idx="2466">
                  <c:v>32.658041811466902</c:v>
                </c:pt>
                <c:pt idx="2467">
                  <c:v>32.659811809169597</c:v>
                </c:pt>
                <c:pt idx="2468">
                  <c:v>32.659378299402398</c:v>
                </c:pt>
                <c:pt idx="2469">
                  <c:v>32.653507490228399</c:v>
                </c:pt>
                <c:pt idx="2470">
                  <c:v>32.659929163020998</c:v>
                </c:pt>
                <c:pt idx="2471">
                  <c:v>32.662307822187401</c:v>
                </c:pt>
                <c:pt idx="2472">
                  <c:v>32.632124911311102</c:v>
                </c:pt>
                <c:pt idx="2473">
                  <c:v>32.639919288849804</c:v>
                </c:pt>
                <c:pt idx="2474">
                  <c:v>32.6365991911794</c:v>
                </c:pt>
                <c:pt idx="2475">
                  <c:v>32.643258428610103</c:v>
                </c:pt>
                <c:pt idx="2476">
                  <c:v>32.626471052757097</c:v>
                </c:pt>
                <c:pt idx="2477">
                  <c:v>32.646818274969</c:v>
                </c:pt>
                <c:pt idx="2478">
                  <c:v>32.623940666735301</c:v>
                </c:pt>
                <c:pt idx="2479">
                  <c:v>32.6427555628254</c:v>
                </c:pt>
                <c:pt idx="2480">
                  <c:v>32.657017163100001</c:v>
                </c:pt>
                <c:pt idx="2481">
                  <c:v>32.646848253765903</c:v>
                </c:pt>
                <c:pt idx="2482">
                  <c:v>32.646598192569002</c:v>
                </c:pt>
                <c:pt idx="2483">
                  <c:v>32.645116689867102</c:v>
                </c:pt>
                <c:pt idx="2484">
                  <c:v>32.614394909256802</c:v>
                </c:pt>
                <c:pt idx="2485">
                  <c:v>32.645099723168101</c:v>
                </c:pt>
                <c:pt idx="2486">
                  <c:v>32.628076483756502</c:v>
                </c:pt>
                <c:pt idx="2487">
                  <c:v>32.601143458114898</c:v>
                </c:pt>
                <c:pt idx="2488">
                  <c:v>32.634029166710903</c:v>
                </c:pt>
                <c:pt idx="2489">
                  <c:v>32.615095072200603</c:v>
                </c:pt>
                <c:pt idx="2490">
                  <c:v>32.621456837966598</c:v>
                </c:pt>
                <c:pt idx="2491">
                  <c:v>32.606050663692997</c:v>
                </c:pt>
                <c:pt idx="2492">
                  <c:v>32.616376616165198</c:v>
                </c:pt>
                <c:pt idx="2493">
                  <c:v>32.630220147502698</c:v>
                </c:pt>
                <c:pt idx="2494">
                  <c:v>32.614389225621998</c:v>
                </c:pt>
                <c:pt idx="2495">
                  <c:v>32.598624520893701</c:v>
                </c:pt>
                <c:pt idx="2496">
                  <c:v>32.615521583587601</c:v>
                </c:pt>
                <c:pt idx="2497">
                  <c:v>32.6027350536692</c:v>
                </c:pt>
                <c:pt idx="2498">
                  <c:v>32.641309646670798</c:v>
                </c:pt>
                <c:pt idx="2499">
                  <c:v>32.603214216862803</c:v>
                </c:pt>
                <c:pt idx="2500">
                  <c:v>32.599173660123697</c:v>
                </c:pt>
                <c:pt idx="2501">
                  <c:v>32.5995515843885</c:v>
                </c:pt>
                <c:pt idx="2502">
                  <c:v>32.601465531278599</c:v>
                </c:pt>
                <c:pt idx="2503">
                  <c:v>32.591280693364901</c:v>
                </c:pt>
                <c:pt idx="2504">
                  <c:v>32.614584433482896</c:v>
                </c:pt>
                <c:pt idx="2505">
                  <c:v>32.591612346322997</c:v>
                </c:pt>
                <c:pt idx="2506">
                  <c:v>32.575973703669099</c:v>
                </c:pt>
                <c:pt idx="2507">
                  <c:v>32.592446100548102</c:v>
                </c:pt>
                <c:pt idx="2508">
                  <c:v>32.611514369969498</c:v>
                </c:pt>
                <c:pt idx="2509">
                  <c:v>32.585277849771799</c:v>
                </c:pt>
                <c:pt idx="2510">
                  <c:v>32.5985735582438</c:v>
                </c:pt>
                <c:pt idx="2511">
                  <c:v>32.567134325223201</c:v>
                </c:pt>
                <c:pt idx="2512">
                  <c:v>32.5779666709183</c:v>
                </c:pt>
                <c:pt idx="2513">
                  <c:v>32.566710320006102</c:v>
                </c:pt>
                <c:pt idx="2514">
                  <c:v>32.579498912190701</c:v>
                </c:pt>
                <c:pt idx="2515">
                  <c:v>32.571026947845198</c:v>
                </c:pt>
                <c:pt idx="2516">
                  <c:v>32.561648833432997</c:v>
                </c:pt>
                <c:pt idx="2517">
                  <c:v>32.578712534442403</c:v>
                </c:pt>
                <c:pt idx="2518">
                  <c:v>32.571253968496201</c:v>
                </c:pt>
                <c:pt idx="2519">
                  <c:v>32.562879782308897</c:v>
                </c:pt>
                <c:pt idx="2520">
                  <c:v>32.578277546944598</c:v>
                </c:pt>
                <c:pt idx="2521">
                  <c:v>32.566045846287203</c:v>
                </c:pt>
                <c:pt idx="2522">
                  <c:v>32.576267260094703</c:v>
                </c:pt>
                <c:pt idx="2523">
                  <c:v>32.564219440424203</c:v>
                </c:pt>
                <c:pt idx="2524">
                  <c:v>32.570523960606003</c:v>
                </c:pt>
                <c:pt idx="2525">
                  <c:v>32.572076091525503</c:v>
                </c:pt>
                <c:pt idx="2526">
                  <c:v>32.550499397370999</c:v>
                </c:pt>
                <c:pt idx="2527">
                  <c:v>32.556070860865603</c:v>
                </c:pt>
                <c:pt idx="2528">
                  <c:v>32.550428459683602</c:v>
                </c:pt>
                <c:pt idx="2529">
                  <c:v>32.542888426285202</c:v>
                </c:pt>
                <c:pt idx="2530">
                  <c:v>32.5415982000589</c:v>
                </c:pt>
                <c:pt idx="2531">
                  <c:v>32.570235990628703</c:v>
                </c:pt>
                <c:pt idx="2532">
                  <c:v>32.571908463161499</c:v>
                </c:pt>
                <c:pt idx="2533">
                  <c:v>32.523213546755997</c:v>
                </c:pt>
                <c:pt idx="2534">
                  <c:v>32.549602703424497</c:v>
                </c:pt>
                <c:pt idx="2535">
                  <c:v>32.569061080346501</c:v>
                </c:pt>
                <c:pt idx="2536">
                  <c:v>32.568705257014798</c:v>
                </c:pt>
                <c:pt idx="2537">
                  <c:v>32.5605883812568</c:v>
                </c:pt>
                <c:pt idx="2538">
                  <c:v>32.542938853750897</c:v>
                </c:pt>
                <c:pt idx="2539">
                  <c:v>32.5339145581734</c:v>
                </c:pt>
                <c:pt idx="2540">
                  <c:v>32.533341908962498</c:v>
                </c:pt>
                <c:pt idx="2541">
                  <c:v>32.506855518622601</c:v>
                </c:pt>
                <c:pt idx="2542">
                  <c:v>32.527545251131599</c:v>
                </c:pt>
                <c:pt idx="2543">
                  <c:v>32.524072842970199</c:v>
                </c:pt>
                <c:pt idx="2544">
                  <c:v>32.517405637938701</c:v>
                </c:pt>
                <c:pt idx="2545">
                  <c:v>32.519232148064603</c:v>
                </c:pt>
                <c:pt idx="2546">
                  <c:v>32.517677886419797</c:v>
                </c:pt>
                <c:pt idx="2547">
                  <c:v>32.501715056845804</c:v>
                </c:pt>
                <c:pt idx="2548">
                  <c:v>32.522242079335101</c:v>
                </c:pt>
                <c:pt idx="2549">
                  <c:v>32.536612945089999</c:v>
                </c:pt>
                <c:pt idx="2550">
                  <c:v>32.510859450271703</c:v>
                </c:pt>
                <c:pt idx="2551">
                  <c:v>32.484671664904603</c:v>
                </c:pt>
                <c:pt idx="2552">
                  <c:v>32.531003135816597</c:v>
                </c:pt>
                <c:pt idx="2553">
                  <c:v>32.499115964481398</c:v>
                </c:pt>
                <c:pt idx="2554">
                  <c:v>32.514081202585999</c:v>
                </c:pt>
                <c:pt idx="2555">
                  <c:v>32.486729901363503</c:v>
                </c:pt>
                <c:pt idx="2556">
                  <c:v>32.497485674866198</c:v>
                </c:pt>
                <c:pt idx="2557">
                  <c:v>32.481558459182402</c:v>
                </c:pt>
                <c:pt idx="2558">
                  <c:v>32.488466113336202</c:v>
                </c:pt>
                <c:pt idx="2559">
                  <c:v>32.510280876073502</c:v>
                </c:pt>
                <c:pt idx="2560">
                  <c:v>32.467115818442601</c:v>
                </c:pt>
                <c:pt idx="2561">
                  <c:v>32.481416608126999</c:v>
                </c:pt>
                <c:pt idx="2562">
                  <c:v>32.471044398861601</c:v>
                </c:pt>
                <c:pt idx="2563">
                  <c:v>32.491957595964102</c:v>
                </c:pt>
                <c:pt idx="2564">
                  <c:v>32.474141632414003</c:v>
                </c:pt>
                <c:pt idx="2565">
                  <c:v>32.480616309799601</c:v>
                </c:pt>
                <c:pt idx="2566">
                  <c:v>32.472520600137699</c:v>
                </c:pt>
                <c:pt idx="2567">
                  <c:v>32.458787158232298</c:v>
                </c:pt>
                <c:pt idx="2568">
                  <c:v>32.470397512888901</c:v>
                </c:pt>
                <c:pt idx="2569">
                  <c:v>32.457631046563797</c:v>
                </c:pt>
                <c:pt idx="2570">
                  <c:v>32.466281710736702</c:v>
                </c:pt>
                <c:pt idx="2571">
                  <c:v>32.470704277195502</c:v>
                </c:pt>
                <c:pt idx="2572">
                  <c:v>32.475649804723801</c:v>
                </c:pt>
                <c:pt idx="2573">
                  <c:v>32.466011287952597</c:v>
                </c:pt>
                <c:pt idx="2574">
                  <c:v>32.453951009935402</c:v>
                </c:pt>
                <c:pt idx="2575">
                  <c:v>32.460164145807099</c:v>
                </c:pt>
                <c:pt idx="2576">
                  <c:v>32.4869858608862</c:v>
                </c:pt>
                <c:pt idx="2577">
                  <c:v>32.435807482471802</c:v>
                </c:pt>
                <c:pt idx="2578">
                  <c:v>32.470974113401603</c:v>
                </c:pt>
                <c:pt idx="2579">
                  <c:v>32.452715199618197</c:v>
                </c:pt>
                <c:pt idx="2580">
                  <c:v>32.415491062750498</c:v>
                </c:pt>
                <c:pt idx="2581">
                  <c:v>32.446778712888403</c:v>
                </c:pt>
                <c:pt idx="2582">
                  <c:v>32.460022829415301</c:v>
                </c:pt>
                <c:pt idx="2583">
                  <c:v>32.439110468077203</c:v>
                </c:pt>
                <c:pt idx="2584">
                  <c:v>32.460292649553999</c:v>
                </c:pt>
                <c:pt idx="2585">
                  <c:v>32.435820657749503</c:v>
                </c:pt>
                <c:pt idx="2586">
                  <c:v>32.421954193122303</c:v>
                </c:pt>
                <c:pt idx="2587">
                  <c:v>32.4420954214077</c:v>
                </c:pt>
                <c:pt idx="2588">
                  <c:v>32.435958523008402</c:v>
                </c:pt>
                <c:pt idx="2589">
                  <c:v>32.443908183208499</c:v>
                </c:pt>
                <c:pt idx="2590">
                  <c:v>32.441223159434998</c:v>
                </c:pt>
                <c:pt idx="2591">
                  <c:v>32.432248952109099</c:v>
                </c:pt>
                <c:pt idx="2592">
                  <c:v>32.409535928697203</c:v>
                </c:pt>
                <c:pt idx="2593">
                  <c:v>32.398972054149802</c:v>
                </c:pt>
                <c:pt idx="2594">
                  <c:v>32.413709534387003</c:v>
                </c:pt>
                <c:pt idx="2595">
                  <c:v>32.429149449698798</c:v>
                </c:pt>
                <c:pt idx="2596">
                  <c:v>32.4210426693868</c:v>
                </c:pt>
                <c:pt idx="2597">
                  <c:v>32.417108365114302</c:v>
                </c:pt>
                <c:pt idx="2598">
                  <c:v>32.431260362480998</c:v>
                </c:pt>
                <c:pt idx="2599">
                  <c:v>32.414000181457403</c:v>
                </c:pt>
                <c:pt idx="2600">
                  <c:v>32.405447497112903</c:v>
                </c:pt>
                <c:pt idx="2601">
                  <c:v>32.418245369470398</c:v>
                </c:pt>
                <c:pt idx="2602">
                  <c:v>32.4390285049654</c:v>
                </c:pt>
                <c:pt idx="2603">
                  <c:v>32.417868843001798</c:v>
                </c:pt>
                <c:pt idx="2604">
                  <c:v>32.409638434249203</c:v>
                </c:pt>
                <c:pt idx="2605">
                  <c:v>32.4044191332613</c:v>
                </c:pt>
                <c:pt idx="2606">
                  <c:v>32.402427023322304</c:v>
                </c:pt>
                <c:pt idx="2607">
                  <c:v>32.423641215971799</c:v>
                </c:pt>
                <c:pt idx="2608">
                  <c:v>32.405847465008499</c:v>
                </c:pt>
                <c:pt idx="2609">
                  <c:v>32.417927487902602</c:v>
                </c:pt>
                <c:pt idx="2610">
                  <c:v>32.424992580345503</c:v>
                </c:pt>
                <c:pt idx="2611">
                  <c:v>32.404536362593298</c:v>
                </c:pt>
                <c:pt idx="2612">
                  <c:v>32.407857545209097</c:v>
                </c:pt>
                <c:pt idx="2613">
                  <c:v>32.407977803239199</c:v>
                </c:pt>
                <c:pt idx="2614">
                  <c:v>32.378577189279802</c:v>
                </c:pt>
                <c:pt idx="2615">
                  <c:v>32.405492588089601</c:v>
                </c:pt>
                <c:pt idx="2616">
                  <c:v>32.399129735206003</c:v>
                </c:pt>
                <c:pt idx="2617">
                  <c:v>32.389803193904598</c:v>
                </c:pt>
                <c:pt idx="2618">
                  <c:v>32.398015110986499</c:v>
                </c:pt>
                <c:pt idx="2619">
                  <c:v>32.385559282187103</c:v>
                </c:pt>
                <c:pt idx="2620">
                  <c:v>32.391991807685997</c:v>
                </c:pt>
                <c:pt idx="2621">
                  <c:v>32.4010692245024</c:v>
                </c:pt>
                <c:pt idx="2622">
                  <c:v>32.388557899275099</c:v>
                </c:pt>
                <c:pt idx="2623">
                  <c:v>32.388454566367002</c:v>
                </c:pt>
                <c:pt idx="2624">
                  <c:v>32.382374643595597</c:v>
                </c:pt>
                <c:pt idx="2625">
                  <c:v>32.377682718252998</c:v>
                </c:pt>
                <c:pt idx="2626">
                  <c:v>32.395442958233197</c:v>
                </c:pt>
                <c:pt idx="2627">
                  <c:v>32.378320230110901</c:v>
                </c:pt>
                <c:pt idx="2628">
                  <c:v>32.357373395231797</c:v>
                </c:pt>
                <c:pt idx="2629">
                  <c:v>32.3852089093891</c:v>
                </c:pt>
                <c:pt idx="2630">
                  <c:v>32.367467773856902</c:v>
                </c:pt>
                <c:pt idx="2631">
                  <c:v>32.355269400170499</c:v>
                </c:pt>
                <c:pt idx="2632">
                  <c:v>32.393997321981502</c:v>
                </c:pt>
                <c:pt idx="2633">
                  <c:v>32.390133315697298</c:v>
                </c:pt>
                <c:pt idx="2634">
                  <c:v>32.377454861156103</c:v>
                </c:pt>
                <c:pt idx="2635">
                  <c:v>32.369793967670802</c:v>
                </c:pt>
                <c:pt idx="2636">
                  <c:v>32.365370795537103</c:v>
                </c:pt>
                <c:pt idx="2637">
                  <c:v>32.374261657369303</c:v>
                </c:pt>
                <c:pt idx="2638">
                  <c:v>32.358775381492698</c:v>
                </c:pt>
                <c:pt idx="2639">
                  <c:v>32.361056441011598</c:v>
                </c:pt>
                <c:pt idx="2640">
                  <c:v>32.363518958789697</c:v>
                </c:pt>
                <c:pt idx="2641">
                  <c:v>32.3479309186013</c:v>
                </c:pt>
                <c:pt idx="2642">
                  <c:v>32.352034340130203</c:v>
                </c:pt>
                <c:pt idx="2643">
                  <c:v>32.348780904424103</c:v>
                </c:pt>
                <c:pt idx="2644">
                  <c:v>32.348358041803202</c:v>
                </c:pt>
                <c:pt idx="2645">
                  <c:v>32.361436758866901</c:v>
                </c:pt>
                <c:pt idx="2646">
                  <c:v>32.334029953621098</c:v>
                </c:pt>
                <c:pt idx="2647">
                  <c:v>32.352465242586803</c:v>
                </c:pt>
                <c:pt idx="2648">
                  <c:v>32.362601284981203</c:v>
                </c:pt>
                <c:pt idx="2649">
                  <c:v>32.329974838006699</c:v>
                </c:pt>
                <c:pt idx="2650">
                  <c:v>32.337524078824401</c:v>
                </c:pt>
                <c:pt idx="2651">
                  <c:v>32.320911999475697</c:v>
                </c:pt>
                <c:pt idx="2652">
                  <c:v>32.3169084170611</c:v>
                </c:pt>
                <c:pt idx="2653">
                  <c:v>32.342887788636403</c:v>
                </c:pt>
                <c:pt idx="2654">
                  <c:v>32.351056728191203</c:v>
                </c:pt>
                <c:pt idx="2655">
                  <c:v>32.328334049957803</c:v>
                </c:pt>
                <c:pt idx="2656">
                  <c:v>32.328191458593999</c:v>
                </c:pt>
                <c:pt idx="2657">
                  <c:v>32.331523509238103</c:v>
                </c:pt>
                <c:pt idx="2658">
                  <c:v>32.327416773249801</c:v>
                </c:pt>
                <c:pt idx="2659">
                  <c:v>32.312178973868498</c:v>
                </c:pt>
                <c:pt idx="2660">
                  <c:v>32.346383225728097</c:v>
                </c:pt>
                <c:pt idx="2661">
                  <c:v>32.336659156491102</c:v>
                </c:pt>
                <c:pt idx="2662">
                  <c:v>32.326469913992398</c:v>
                </c:pt>
                <c:pt idx="2663">
                  <c:v>32.3160296052421</c:v>
                </c:pt>
                <c:pt idx="2664">
                  <c:v>32.328790967859497</c:v>
                </c:pt>
                <c:pt idx="2665">
                  <c:v>32.316291542496103</c:v>
                </c:pt>
                <c:pt idx="2666">
                  <c:v>32.312725054365799</c:v>
                </c:pt>
                <c:pt idx="2667">
                  <c:v>32.3313762395859</c:v>
                </c:pt>
                <c:pt idx="2668">
                  <c:v>32.299891288331303</c:v>
                </c:pt>
                <c:pt idx="2669">
                  <c:v>32.348974126602499</c:v>
                </c:pt>
                <c:pt idx="2670">
                  <c:v>32.338848378005302</c:v>
                </c:pt>
                <c:pt idx="2671">
                  <c:v>32.3137866129955</c:v>
                </c:pt>
                <c:pt idx="2672">
                  <c:v>32.299422807671498</c:v>
                </c:pt>
                <c:pt idx="2673">
                  <c:v>32.3080526991046</c:v>
                </c:pt>
                <c:pt idx="2674">
                  <c:v>32.300334812488103</c:v>
                </c:pt>
                <c:pt idx="2675">
                  <c:v>32.299011040555797</c:v>
                </c:pt>
                <c:pt idx="2676">
                  <c:v>32.317017148655999</c:v>
                </c:pt>
                <c:pt idx="2677">
                  <c:v>32.324293858154903</c:v>
                </c:pt>
                <c:pt idx="2678">
                  <c:v>32.307210902907002</c:v>
                </c:pt>
                <c:pt idx="2679">
                  <c:v>32.306826854537398</c:v>
                </c:pt>
                <c:pt idx="2680">
                  <c:v>32.282312092687697</c:v>
                </c:pt>
                <c:pt idx="2681">
                  <c:v>32.321799594950797</c:v>
                </c:pt>
                <c:pt idx="2682">
                  <c:v>32.277377900660298</c:v>
                </c:pt>
                <c:pt idx="2683">
                  <c:v>32.2991341616585</c:v>
                </c:pt>
                <c:pt idx="2684">
                  <c:v>32.296686751089702</c:v>
                </c:pt>
                <c:pt idx="2685">
                  <c:v>32.267381921927303</c:v>
                </c:pt>
                <c:pt idx="2686">
                  <c:v>32.2782228217905</c:v>
                </c:pt>
                <c:pt idx="2687">
                  <c:v>32.299424301614103</c:v>
                </c:pt>
                <c:pt idx="2688">
                  <c:v>32.260393847854502</c:v>
                </c:pt>
                <c:pt idx="2689">
                  <c:v>32.287232927470903</c:v>
                </c:pt>
                <c:pt idx="2690">
                  <c:v>32.270834528279103</c:v>
                </c:pt>
                <c:pt idx="2691">
                  <c:v>32.300509241621</c:v>
                </c:pt>
                <c:pt idx="2692">
                  <c:v>32.267852846924001</c:v>
                </c:pt>
                <c:pt idx="2693">
                  <c:v>32.268167583</c:v>
                </c:pt>
                <c:pt idx="2694">
                  <c:v>32.256139828782899</c:v>
                </c:pt>
                <c:pt idx="2695">
                  <c:v>32.269432524906598</c:v>
                </c:pt>
                <c:pt idx="2696">
                  <c:v>32.283836305424899</c:v>
                </c:pt>
                <c:pt idx="2697">
                  <c:v>32.277863567974798</c:v>
                </c:pt>
                <c:pt idx="2698">
                  <c:v>32.283749597398497</c:v>
                </c:pt>
                <c:pt idx="2699">
                  <c:v>32.259306236618798</c:v>
                </c:pt>
                <c:pt idx="2700">
                  <c:v>32.265105729562798</c:v>
                </c:pt>
                <c:pt idx="2701">
                  <c:v>32.279321419037899</c:v>
                </c:pt>
                <c:pt idx="2702">
                  <c:v>32.275134354892899</c:v>
                </c:pt>
                <c:pt idx="2703">
                  <c:v>32.243123773081599</c:v>
                </c:pt>
                <c:pt idx="2704">
                  <c:v>32.275835422017401</c:v>
                </c:pt>
                <c:pt idx="2705">
                  <c:v>32.286923126995298</c:v>
                </c:pt>
                <c:pt idx="2706">
                  <c:v>32.267367366497297</c:v>
                </c:pt>
                <c:pt idx="2707">
                  <c:v>32.260157395776297</c:v>
                </c:pt>
                <c:pt idx="2708">
                  <c:v>32.263463553773398</c:v>
                </c:pt>
                <c:pt idx="2709">
                  <c:v>32.2602661877185</c:v>
                </c:pt>
                <c:pt idx="2710">
                  <c:v>32.249629772234101</c:v>
                </c:pt>
                <c:pt idx="2711">
                  <c:v>32.271487765250598</c:v>
                </c:pt>
                <c:pt idx="2712">
                  <c:v>32.265864836426999</c:v>
                </c:pt>
                <c:pt idx="2713">
                  <c:v>32.251604610572002</c:v>
                </c:pt>
                <c:pt idx="2714">
                  <c:v>32.247775892142201</c:v>
                </c:pt>
                <c:pt idx="2715">
                  <c:v>32.249539571815802</c:v>
                </c:pt>
                <c:pt idx="2716">
                  <c:v>32.257551069211701</c:v>
                </c:pt>
                <c:pt idx="2717">
                  <c:v>32.258872119586499</c:v>
                </c:pt>
                <c:pt idx="2718">
                  <c:v>32.233945995912698</c:v>
                </c:pt>
                <c:pt idx="2719">
                  <c:v>32.219845633393298</c:v>
                </c:pt>
                <c:pt idx="2720">
                  <c:v>32.254676786790498</c:v>
                </c:pt>
                <c:pt idx="2721">
                  <c:v>32.262541250533197</c:v>
                </c:pt>
                <c:pt idx="2722">
                  <c:v>32.238843335297602</c:v>
                </c:pt>
                <c:pt idx="2723">
                  <c:v>32.239979135277402</c:v>
                </c:pt>
                <c:pt idx="2724">
                  <c:v>32.244346819871303</c:v>
                </c:pt>
                <c:pt idx="2725">
                  <c:v>32.246002342150597</c:v>
                </c:pt>
                <c:pt idx="2726">
                  <c:v>32.237767232514599</c:v>
                </c:pt>
                <c:pt idx="2727">
                  <c:v>32.234726095029401</c:v>
                </c:pt>
                <c:pt idx="2728">
                  <c:v>32.248341481266102</c:v>
                </c:pt>
                <c:pt idx="2729">
                  <c:v>32.235686002559099</c:v>
                </c:pt>
                <c:pt idx="2730">
                  <c:v>32.244817713216101</c:v>
                </c:pt>
                <c:pt idx="2731">
                  <c:v>32.243796970523</c:v>
                </c:pt>
                <c:pt idx="2732">
                  <c:v>32.213606471364898</c:v>
                </c:pt>
                <c:pt idx="2733">
                  <c:v>32.221525398225403</c:v>
                </c:pt>
                <c:pt idx="2734">
                  <c:v>32.2392263608915</c:v>
                </c:pt>
                <c:pt idx="2735">
                  <c:v>32.221965230168998</c:v>
                </c:pt>
                <c:pt idx="2736">
                  <c:v>32.229720853150901</c:v>
                </c:pt>
                <c:pt idx="2737">
                  <c:v>32.216074634936902</c:v>
                </c:pt>
                <c:pt idx="2738">
                  <c:v>32.2284993272497</c:v>
                </c:pt>
                <c:pt idx="2739">
                  <c:v>32.212218234900803</c:v>
                </c:pt>
                <c:pt idx="2740">
                  <c:v>32.226536817915999</c:v>
                </c:pt>
                <c:pt idx="2741">
                  <c:v>32.2153336903731</c:v>
                </c:pt>
                <c:pt idx="2742">
                  <c:v>32.204290895807397</c:v>
                </c:pt>
                <c:pt idx="2743">
                  <c:v>32.235594090662403</c:v>
                </c:pt>
                <c:pt idx="2744">
                  <c:v>32.230562321171902</c:v>
                </c:pt>
                <c:pt idx="2745">
                  <c:v>32.211148001405</c:v>
                </c:pt>
                <c:pt idx="2746">
                  <c:v>32.234006512575</c:v>
                </c:pt>
                <c:pt idx="2747">
                  <c:v>32.224276913138802</c:v>
                </c:pt>
                <c:pt idx="2748">
                  <c:v>32.229166216683197</c:v>
                </c:pt>
                <c:pt idx="2749">
                  <c:v>32.218678971983401</c:v>
                </c:pt>
                <c:pt idx="2750">
                  <c:v>32.214006896078502</c:v>
                </c:pt>
                <c:pt idx="2751">
                  <c:v>32.223040933897501</c:v>
                </c:pt>
                <c:pt idx="2752">
                  <c:v>32.197634351791002</c:v>
                </c:pt>
                <c:pt idx="2753">
                  <c:v>32.194599609043699</c:v>
                </c:pt>
                <c:pt idx="2754">
                  <c:v>32.190406701086403</c:v>
                </c:pt>
                <c:pt idx="2755">
                  <c:v>32.206842771402698</c:v>
                </c:pt>
                <c:pt idx="2756">
                  <c:v>32.198506698249702</c:v>
                </c:pt>
                <c:pt idx="2757">
                  <c:v>32.207769294385102</c:v>
                </c:pt>
                <c:pt idx="2758">
                  <c:v>32.207441686997697</c:v>
                </c:pt>
                <c:pt idx="2759">
                  <c:v>32.2034124583394</c:v>
                </c:pt>
                <c:pt idx="2760">
                  <c:v>32.198192518570302</c:v>
                </c:pt>
                <c:pt idx="2761">
                  <c:v>32.207663384091902</c:v>
                </c:pt>
                <c:pt idx="2762">
                  <c:v>32.191306278371599</c:v>
                </c:pt>
                <c:pt idx="2763">
                  <c:v>32.200769748180903</c:v>
                </c:pt>
                <c:pt idx="2764">
                  <c:v>32.201468815663397</c:v>
                </c:pt>
                <c:pt idx="2765">
                  <c:v>32.208421441060999</c:v>
                </c:pt>
                <c:pt idx="2766">
                  <c:v>32.203626026655797</c:v>
                </c:pt>
                <c:pt idx="2767">
                  <c:v>32.173324367838603</c:v>
                </c:pt>
                <c:pt idx="2768">
                  <c:v>32.194050619477601</c:v>
                </c:pt>
                <c:pt idx="2769">
                  <c:v>32.165608490708301</c:v>
                </c:pt>
                <c:pt idx="2770">
                  <c:v>32.187521988211998</c:v>
                </c:pt>
                <c:pt idx="2771">
                  <c:v>32.202327909589698</c:v>
                </c:pt>
                <c:pt idx="2772">
                  <c:v>32.1730817386998</c:v>
                </c:pt>
                <c:pt idx="2773">
                  <c:v>32.187500151832303</c:v>
                </c:pt>
                <c:pt idx="2774">
                  <c:v>32.159034946164901</c:v>
                </c:pt>
                <c:pt idx="2775">
                  <c:v>32.162911022879797</c:v>
                </c:pt>
                <c:pt idx="2776">
                  <c:v>32.188448020255002</c:v>
                </c:pt>
                <c:pt idx="2777">
                  <c:v>32.168774351449898</c:v>
                </c:pt>
                <c:pt idx="2778">
                  <c:v>32.185121600612902</c:v>
                </c:pt>
                <c:pt idx="2779">
                  <c:v>32.138978070834099</c:v>
                </c:pt>
                <c:pt idx="2780">
                  <c:v>32.193690528380301</c:v>
                </c:pt>
                <c:pt idx="2781">
                  <c:v>32.156825400581504</c:v>
                </c:pt>
                <c:pt idx="2782">
                  <c:v>32.1883789046488</c:v>
                </c:pt>
                <c:pt idx="2783">
                  <c:v>32.162853286105303</c:v>
                </c:pt>
                <c:pt idx="2784">
                  <c:v>32.151135620986203</c:v>
                </c:pt>
                <c:pt idx="2785">
                  <c:v>32.163031769643503</c:v>
                </c:pt>
                <c:pt idx="2786">
                  <c:v>32.157521303761698</c:v>
                </c:pt>
                <c:pt idx="2787">
                  <c:v>32.152386723287499</c:v>
                </c:pt>
                <c:pt idx="2788">
                  <c:v>32.165308878619797</c:v>
                </c:pt>
                <c:pt idx="2789">
                  <c:v>32.160663454638303</c:v>
                </c:pt>
                <c:pt idx="2790">
                  <c:v>32.159661516847997</c:v>
                </c:pt>
                <c:pt idx="2791">
                  <c:v>32.158412049495098</c:v>
                </c:pt>
                <c:pt idx="2792">
                  <c:v>32.129699066253899</c:v>
                </c:pt>
                <c:pt idx="2793">
                  <c:v>32.142041627653199</c:v>
                </c:pt>
                <c:pt idx="2794">
                  <c:v>32.129263772547802</c:v>
                </c:pt>
                <c:pt idx="2795">
                  <c:v>32.132546840352703</c:v>
                </c:pt>
                <c:pt idx="2796">
                  <c:v>32.126121087287899</c:v>
                </c:pt>
                <c:pt idx="2797">
                  <c:v>32.1285087886342</c:v>
                </c:pt>
                <c:pt idx="2798">
                  <c:v>32.1317214679624</c:v>
                </c:pt>
                <c:pt idx="2799">
                  <c:v>32.138533300792702</c:v>
                </c:pt>
                <c:pt idx="2800">
                  <c:v>32.127086436421799</c:v>
                </c:pt>
                <c:pt idx="2801">
                  <c:v>32.157657720815301</c:v>
                </c:pt>
                <c:pt idx="2802">
                  <c:v>32.129269439853203</c:v>
                </c:pt>
                <c:pt idx="2803">
                  <c:v>32.115026781337001</c:v>
                </c:pt>
                <c:pt idx="2804">
                  <c:v>32.146651633744199</c:v>
                </c:pt>
                <c:pt idx="2805">
                  <c:v>32.126999847803503</c:v>
                </c:pt>
                <c:pt idx="2806">
                  <c:v>32.146006956838697</c:v>
                </c:pt>
                <c:pt idx="2807">
                  <c:v>32.131082735378797</c:v>
                </c:pt>
                <c:pt idx="2808">
                  <c:v>32.134608521039198</c:v>
                </c:pt>
                <c:pt idx="2809">
                  <c:v>32.099174941672302</c:v>
                </c:pt>
                <c:pt idx="2810">
                  <c:v>32.136362451982102</c:v>
                </c:pt>
                <c:pt idx="2811">
                  <c:v>32.1204684797396</c:v>
                </c:pt>
                <c:pt idx="2812">
                  <c:v>32.096156684920402</c:v>
                </c:pt>
                <c:pt idx="2813">
                  <c:v>32.131948659980203</c:v>
                </c:pt>
                <c:pt idx="2814">
                  <c:v>32.096653198215598</c:v>
                </c:pt>
                <c:pt idx="2815">
                  <c:v>32.123119825604803</c:v>
                </c:pt>
                <c:pt idx="2816">
                  <c:v>32.1175328102862</c:v>
                </c:pt>
                <c:pt idx="2817">
                  <c:v>32.113876627036902</c:v>
                </c:pt>
                <c:pt idx="2818">
                  <c:v>32.124703743837202</c:v>
                </c:pt>
                <c:pt idx="2819">
                  <c:v>32.108236113785999</c:v>
                </c:pt>
                <c:pt idx="2820">
                  <c:v>32.118769622102903</c:v>
                </c:pt>
                <c:pt idx="2821">
                  <c:v>32.099588791580601</c:v>
                </c:pt>
                <c:pt idx="2822">
                  <c:v>32.112509290489797</c:v>
                </c:pt>
                <c:pt idx="2823">
                  <c:v>32.099222961297698</c:v>
                </c:pt>
                <c:pt idx="2824">
                  <c:v>32.108729387697998</c:v>
                </c:pt>
                <c:pt idx="2825">
                  <c:v>32.104366868061902</c:v>
                </c:pt>
                <c:pt idx="2826">
                  <c:v>32.091535811765397</c:v>
                </c:pt>
                <c:pt idx="2827">
                  <c:v>32.088389813207101</c:v>
                </c:pt>
                <c:pt idx="2828">
                  <c:v>32.075878175345103</c:v>
                </c:pt>
                <c:pt idx="2829">
                  <c:v>32.119415408196801</c:v>
                </c:pt>
                <c:pt idx="2830">
                  <c:v>32.087216383010897</c:v>
                </c:pt>
                <c:pt idx="2831">
                  <c:v>32.093855087669503</c:v>
                </c:pt>
                <c:pt idx="2832">
                  <c:v>32.0626232837961</c:v>
                </c:pt>
                <c:pt idx="2833">
                  <c:v>32.094619160274398</c:v>
                </c:pt>
                <c:pt idx="2834">
                  <c:v>32.084095146560998</c:v>
                </c:pt>
                <c:pt idx="2835">
                  <c:v>32.082888789997597</c:v>
                </c:pt>
                <c:pt idx="2836">
                  <c:v>32.087952507292499</c:v>
                </c:pt>
                <c:pt idx="2837">
                  <c:v>32.081666277191196</c:v>
                </c:pt>
                <c:pt idx="2838">
                  <c:v>32.052862629764498</c:v>
                </c:pt>
                <c:pt idx="2839">
                  <c:v>32.0674441575323</c:v>
                </c:pt>
                <c:pt idx="2840">
                  <c:v>32.063481090886398</c:v>
                </c:pt>
                <c:pt idx="2841">
                  <c:v>32.0746007216731</c:v>
                </c:pt>
                <c:pt idx="2842">
                  <c:v>32.077366169208403</c:v>
                </c:pt>
                <c:pt idx="2843">
                  <c:v>32.064224571323898</c:v>
                </c:pt>
                <c:pt idx="2844">
                  <c:v>32.068756445208102</c:v>
                </c:pt>
                <c:pt idx="2845">
                  <c:v>32.062061890872798</c:v>
                </c:pt>
                <c:pt idx="2846">
                  <c:v>32.075064270105003</c:v>
                </c:pt>
                <c:pt idx="2847">
                  <c:v>32.051908781545301</c:v>
                </c:pt>
                <c:pt idx="2848">
                  <c:v>32.073051033428001</c:v>
                </c:pt>
                <c:pt idx="2849">
                  <c:v>32.051194986824001</c:v>
                </c:pt>
                <c:pt idx="2850">
                  <c:v>32.033188533781001</c:v>
                </c:pt>
                <c:pt idx="2851">
                  <c:v>32.058508524478199</c:v>
                </c:pt>
                <c:pt idx="2852">
                  <c:v>32.021817881669897</c:v>
                </c:pt>
                <c:pt idx="2853">
                  <c:v>32.037525855044002</c:v>
                </c:pt>
                <c:pt idx="2854">
                  <c:v>32.036013149125402</c:v>
                </c:pt>
                <c:pt idx="2855">
                  <c:v>32.033538418738701</c:v>
                </c:pt>
                <c:pt idx="2856">
                  <c:v>32.025881560429198</c:v>
                </c:pt>
                <c:pt idx="2857">
                  <c:v>32.038172489127803</c:v>
                </c:pt>
                <c:pt idx="2858">
                  <c:v>32.037219737142799</c:v>
                </c:pt>
                <c:pt idx="2859">
                  <c:v>32.045205253280898</c:v>
                </c:pt>
                <c:pt idx="2860">
                  <c:v>32.054564858764699</c:v>
                </c:pt>
                <c:pt idx="2861">
                  <c:v>32.018567053721803</c:v>
                </c:pt>
                <c:pt idx="2862">
                  <c:v>32.033782166419698</c:v>
                </c:pt>
                <c:pt idx="2863">
                  <c:v>32.041735283105602</c:v>
                </c:pt>
                <c:pt idx="2864">
                  <c:v>32.030241999969803</c:v>
                </c:pt>
                <c:pt idx="2865">
                  <c:v>32.034934644313701</c:v>
                </c:pt>
                <c:pt idx="2866">
                  <c:v>32.032561814871599</c:v>
                </c:pt>
                <c:pt idx="2867">
                  <c:v>32.065107862971999</c:v>
                </c:pt>
                <c:pt idx="2868">
                  <c:v>32.021796945666502</c:v>
                </c:pt>
                <c:pt idx="2869">
                  <c:v>32.054873990631997</c:v>
                </c:pt>
                <c:pt idx="2870">
                  <c:v>32.021104480817499</c:v>
                </c:pt>
                <c:pt idx="2871">
                  <c:v>32.018164966382002</c:v>
                </c:pt>
                <c:pt idx="2872">
                  <c:v>32.020281857047102</c:v>
                </c:pt>
                <c:pt idx="2873">
                  <c:v>32.033118726306597</c:v>
                </c:pt>
                <c:pt idx="2874">
                  <c:v>32.021034291697902</c:v>
                </c:pt>
                <c:pt idx="2875">
                  <c:v>32.023824045444897</c:v>
                </c:pt>
                <c:pt idx="2876">
                  <c:v>32.004138312580899</c:v>
                </c:pt>
                <c:pt idx="2877">
                  <c:v>32.014699341777998</c:v>
                </c:pt>
                <c:pt idx="2878">
                  <c:v>32.044873316783601</c:v>
                </c:pt>
                <c:pt idx="2879">
                  <c:v>32.0634484800552</c:v>
                </c:pt>
                <c:pt idx="2880">
                  <c:v>32.034019138825897</c:v>
                </c:pt>
                <c:pt idx="2881">
                  <c:v>32.028944502854202</c:v>
                </c:pt>
                <c:pt idx="2882">
                  <c:v>32.017640096213903</c:v>
                </c:pt>
                <c:pt idx="2883">
                  <c:v>31.9903187581534</c:v>
                </c:pt>
                <c:pt idx="2884">
                  <c:v>31.991775473312199</c:v>
                </c:pt>
                <c:pt idx="2885">
                  <c:v>32.006978037455099</c:v>
                </c:pt>
                <c:pt idx="2886">
                  <c:v>32.028832562920499</c:v>
                </c:pt>
                <c:pt idx="2887">
                  <c:v>32.001460782939802</c:v>
                </c:pt>
                <c:pt idx="2888">
                  <c:v>31.994834531197998</c:v>
                </c:pt>
                <c:pt idx="2889">
                  <c:v>31.9980739824999</c:v>
                </c:pt>
                <c:pt idx="2890">
                  <c:v>32.009842573537803</c:v>
                </c:pt>
                <c:pt idx="2891">
                  <c:v>31.979585030227799</c:v>
                </c:pt>
                <c:pt idx="2892">
                  <c:v>32.008665351923803</c:v>
                </c:pt>
                <c:pt idx="2893">
                  <c:v>31.974094601811299</c:v>
                </c:pt>
                <c:pt idx="2894">
                  <c:v>31.997423145613102</c:v>
                </c:pt>
                <c:pt idx="2895">
                  <c:v>31.987798075215601</c:v>
                </c:pt>
                <c:pt idx="2896">
                  <c:v>31.985373684510801</c:v>
                </c:pt>
                <c:pt idx="2897">
                  <c:v>31.986986569505401</c:v>
                </c:pt>
                <c:pt idx="2898">
                  <c:v>31.984104122476399</c:v>
                </c:pt>
                <c:pt idx="2899">
                  <c:v>31.9688572522779</c:v>
                </c:pt>
                <c:pt idx="2900">
                  <c:v>31.995195500511201</c:v>
                </c:pt>
                <c:pt idx="2901">
                  <c:v>31.9911435773238</c:v>
                </c:pt>
                <c:pt idx="2902">
                  <c:v>31.981412315046502</c:v>
                </c:pt>
                <c:pt idx="2903">
                  <c:v>31.9830321879368</c:v>
                </c:pt>
                <c:pt idx="2904">
                  <c:v>31.989845319499299</c:v>
                </c:pt>
                <c:pt idx="2905">
                  <c:v>31.982411282167799</c:v>
                </c:pt>
                <c:pt idx="2906">
                  <c:v>31.974767380137799</c:v>
                </c:pt>
                <c:pt idx="2907">
                  <c:v>31.9881794553175</c:v>
                </c:pt>
                <c:pt idx="2908">
                  <c:v>31.969040187579299</c:v>
                </c:pt>
                <c:pt idx="2909">
                  <c:v>31.958133563070501</c:v>
                </c:pt>
                <c:pt idx="2910">
                  <c:v>31.964054413342499</c:v>
                </c:pt>
                <c:pt idx="2911">
                  <c:v>31.966870025151898</c:v>
                </c:pt>
                <c:pt idx="2912">
                  <c:v>31.969666240413599</c:v>
                </c:pt>
                <c:pt idx="2913">
                  <c:v>31.977344222614398</c:v>
                </c:pt>
                <c:pt idx="2914">
                  <c:v>31.9656888817007</c:v>
                </c:pt>
                <c:pt idx="2915">
                  <c:v>31.966863696858699</c:v>
                </c:pt>
                <c:pt idx="2916">
                  <c:v>31.968510652419798</c:v>
                </c:pt>
                <c:pt idx="2917">
                  <c:v>31.973858800239402</c:v>
                </c:pt>
                <c:pt idx="2918">
                  <c:v>31.973000084787799</c:v>
                </c:pt>
                <c:pt idx="2919">
                  <c:v>31.981476367431</c:v>
                </c:pt>
                <c:pt idx="2920">
                  <c:v>31.946691812738401</c:v>
                </c:pt>
                <c:pt idx="2921">
                  <c:v>31.974994935094699</c:v>
                </c:pt>
                <c:pt idx="2922">
                  <c:v>31.966723171520101</c:v>
                </c:pt>
                <c:pt idx="2923">
                  <c:v>31.960392827021799</c:v>
                </c:pt>
                <c:pt idx="2924">
                  <c:v>31.951877912743299</c:v>
                </c:pt>
                <c:pt idx="2925">
                  <c:v>31.964261581963299</c:v>
                </c:pt>
                <c:pt idx="2926">
                  <c:v>31.966031334136499</c:v>
                </c:pt>
                <c:pt idx="2927">
                  <c:v>31.9692224831517</c:v>
                </c:pt>
                <c:pt idx="2928">
                  <c:v>31.961136839026899</c:v>
                </c:pt>
                <c:pt idx="2929">
                  <c:v>31.966504934405499</c:v>
                </c:pt>
                <c:pt idx="2930">
                  <c:v>31.954372139909299</c:v>
                </c:pt>
                <c:pt idx="2931">
                  <c:v>31.9453199139476</c:v>
                </c:pt>
                <c:pt idx="2932">
                  <c:v>31.952927980727601</c:v>
                </c:pt>
                <c:pt idx="2933">
                  <c:v>31.9575469237184</c:v>
                </c:pt>
                <c:pt idx="2934">
                  <c:v>31.966493733121499</c:v>
                </c:pt>
                <c:pt idx="2935">
                  <c:v>31.967476113369401</c:v>
                </c:pt>
                <c:pt idx="2936">
                  <c:v>31.937484749720898</c:v>
                </c:pt>
                <c:pt idx="2937">
                  <c:v>31.938965269131799</c:v>
                </c:pt>
                <c:pt idx="2938">
                  <c:v>31.954392570989601</c:v>
                </c:pt>
                <c:pt idx="2939">
                  <c:v>31.946086999329001</c:v>
                </c:pt>
                <c:pt idx="2940">
                  <c:v>31.941368023238301</c:v>
                </c:pt>
                <c:pt idx="2941">
                  <c:v>31.920787655402499</c:v>
                </c:pt>
                <c:pt idx="2942">
                  <c:v>31.931755263537301</c:v>
                </c:pt>
                <c:pt idx="2943">
                  <c:v>31.9499756117952</c:v>
                </c:pt>
                <c:pt idx="2944">
                  <c:v>31.929859041149101</c:v>
                </c:pt>
                <c:pt idx="2945">
                  <c:v>31.940246473382899</c:v>
                </c:pt>
                <c:pt idx="2946">
                  <c:v>31.9500279510574</c:v>
                </c:pt>
                <c:pt idx="2947">
                  <c:v>31.966650698296402</c:v>
                </c:pt>
                <c:pt idx="2948">
                  <c:v>31.9340469465916</c:v>
                </c:pt>
                <c:pt idx="2949">
                  <c:v>31.948104666443399</c:v>
                </c:pt>
                <c:pt idx="2950">
                  <c:v>31.935148793146599</c:v>
                </c:pt>
                <c:pt idx="2951">
                  <c:v>31.9195088848548</c:v>
                </c:pt>
                <c:pt idx="2952">
                  <c:v>31.932770678951901</c:v>
                </c:pt>
                <c:pt idx="2953">
                  <c:v>31.936691060989901</c:v>
                </c:pt>
                <c:pt idx="2954">
                  <c:v>31.948096503319299</c:v>
                </c:pt>
                <c:pt idx="2955">
                  <c:v>31.928621551360301</c:v>
                </c:pt>
                <c:pt idx="2956">
                  <c:v>31.922583132502702</c:v>
                </c:pt>
                <c:pt idx="2957">
                  <c:v>31.9160154459864</c:v>
                </c:pt>
                <c:pt idx="2958">
                  <c:v>31.937509880950198</c:v>
                </c:pt>
                <c:pt idx="2959">
                  <c:v>31.9147829025211</c:v>
                </c:pt>
                <c:pt idx="2960">
                  <c:v>31.9204310189395</c:v>
                </c:pt>
                <c:pt idx="2961">
                  <c:v>31.918939319537699</c:v>
                </c:pt>
                <c:pt idx="2962">
                  <c:v>31.934199272995802</c:v>
                </c:pt>
                <c:pt idx="2963">
                  <c:v>31.9481769186497</c:v>
                </c:pt>
                <c:pt idx="2964">
                  <c:v>31.933468110663799</c:v>
                </c:pt>
                <c:pt idx="2965">
                  <c:v>31.9242437468722</c:v>
                </c:pt>
                <c:pt idx="2966">
                  <c:v>31.928139369776598</c:v>
                </c:pt>
                <c:pt idx="2967">
                  <c:v>31.924471713175301</c:v>
                </c:pt>
                <c:pt idx="2968">
                  <c:v>31.910929927736099</c:v>
                </c:pt>
                <c:pt idx="2969">
                  <c:v>31.924777303241299</c:v>
                </c:pt>
                <c:pt idx="2970">
                  <c:v>31.9316204247191</c:v>
                </c:pt>
                <c:pt idx="2971">
                  <c:v>31.930927136340699</c:v>
                </c:pt>
                <c:pt idx="2972">
                  <c:v>31.921696169304301</c:v>
                </c:pt>
                <c:pt idx="2973">
                  <c:v>31.906925521819002</c:v>
                </c:pt>
                <c:pt idx="2974">
                  <c:v>31.920830321932801</c:v>
                </c:pt>
                <c:pt idx="2975">
                  <c:v>31.904129438025699</c:v>
                </c:pt>
                <c:pt idx="2976">
                  <c:v>31.900651443846101</c:v>
                </c:pt>
                <c:pt idx="2977">
                  <c:v>31.905335628761801</c:v>
                </c:pt>
                <c:pt idx="2978">
                  <c:v>31.896585295749201</c:v>
                </c:pt>
                <c:pt idx="2979">
                  <c:v>31.912922797405301</c:v>
                </c:pt>
                <c:pt idx="2980">
                  <c:v>31.9226563747726</c:v>
                </c:pt>
                <c:pt idx="2981">
                  <c:v>31.890930200082401</c:v>
                </c:pt>
                <c:pt idx="2982">
                  <c:v>31.897298636799</c:v>
                </c:pt>
                <c:pt idx="2983">
                  <c:v>31.8888281146879</c:v>
                </c:pt>
                <c:pt idx="2984">
                  <c:v>31.912646170394499</c:v>
                </c:pt>
                <c:pt idx="2985">
                  <c:v>31.8958320165057</c:v>
                </c:pt>
                <c:pt idx="2986">
                  <c:v>31.908658867140002</c:v>
                </c:pt>
                <c:pt idx="2987">
                  <c:v>31.8927036969963</c:v>
                </c:pt>
                <c:pt idx="2988">
                  <c:v>31.895495224233699</c:v>
                </c:pt>
                <c:pt idx="2989">
                  <c:v>31.904102260077899</c:v>
                </c:pt>
                <c:pt idx="2990">
                  <c:v>31.893820976164601</c:v>
                </c:pt>
                <c:pt idx="2991">
                  <c:v>31.880139629182398</c:v>
                </c:pt>
                <c:pt idx="2992">
                  <c:v>31.8816447949464</c:v>
                </c:pt>
                <c:pt idx="2993">
                  <c:v>31.902614546528401</c:v>
                </c:pt>
                <c:pt idx="2994">
                  <c:v>31.874491395762199</c:v>
                </c:pt>
                <c:pt idx="2995">
                  <c:v>31.878351852384199</c:v>
                </c:pt>
                <c:pt idx="2996">
                  <c:v>31.889112490927001</c:v>
                </c:pt>
                <c:pt idx="2997">
                  <c:v>31.890387227845402</c:v>
                </c:pt>
                <c:pt idx="2998">
                  <c:v>31.872365945628601</c:v>
                </c:pt>
                <c:pt idx="2999">
                  <c:v>31.8674531137756</c:v>
                </c:pt>
                <c:pt idx="3000">
                  <c:v>31.8853007120046</c:v>
                </c:pt>
                <c:pt idx="3001">
                  <c:v>31.873099991579501</c:v>
                </c:pt>
                <c:pt idx="3002">
                  <c:v>31.892251537609599</c:v>
                </c:pt>
                <c:pt idx="3003">
                  <c:v>31.865055799264201</c:v>
                </c:pt>
                <c:pt idx="3004">
                  <c:v>31.862308896951198</c:v>
                </c:pt>
                <c:pt idx="3005">
                  <c:v>31.892964585975001</c:v>
                </c:pt>
                <c:pt idx="3006">
                  <c:v>31.888448067728699</c:v>
                </c:pt>
                <c:pt idx="3007">
                  <c:v>31.887408585885201</c:v>
                </c:pt>
                <c:pt idx="3008">
                  <c:v>31.874688896635</c:v>
                </c:pt>
                <c:pt idx="3009">
                  <c:v>31.866315282918102</c:v>
                </c:pt>
                <c:pt idx="3010">
                  <c:v>31.880401236898201</c:v>
                </c:pt>
                <c:pt idx="3011">
                  <c:v>31.868083160876601</c:v>
                </c:pt>
                <c:pt idx="3012">
                  <c:v>31.894738491847999</c:v>
                </c:pt>
                <c:pt idx="3013">
                  <c:v>31.873520225525802</c:v>
                </c:pt>
                <c:pt idx="3014">
                  <c:v>31.858973908718799</c:v>
                </c:pt>
                <c:pt idx="3015">
                  <c:v>31.8587870838359</c:v>
                </c:pt>
                <c:pt idx="3016">
                  <c:v>31.8736210003756</c:v>
                </c:pt>
                <c:pt idx="3017">
                  <c:v>31.8745464020902</c:v>
                </c:pt>
                <c:pt idx="3018">
                  <c:v>31.8558847499175</c:v>
                </c:pt>
                <c:pt idx="3019">
                  <c:v>31.859292054581498</c:v>
                </c:pt>
                <c:pt idx="3020">
                  <c:v>31.8577915837901</c:v>
                </c:pt>
                <c:pt idx="3021">
                  <c:v>31.844944133654</c:v>
                </c:pt>
                <c:pt idx="3022">
                  <c:v>31.863804732256899</c:v>
                </c:pt>
                <c:pt idx="3023">
                  <c:v>31.855965396165001</c:v>
                </c:pt>
                <c:pt idx="3024">
                  <c:v>31.852946573942599</c:v>
                </c:pt>
                <c:pt idx="3025">
                  <c:v>31.8647923671023</c:v>
                </c:pt>
                <c:pt idx="3026">
                  <c:v>31.858652778749398</c:v>
                </c:pt>
                <c:pt idx="3027">
                  <c:v>31.850476282468001</c:v>
                </c:pt>
                <c:pt idx="3028">
                  <c:v>31.852435376178899</c:v>
                </c:pt>
                <c:pt idx="3029">
                  <c:v>31.842825491984598</c:v>
                </c:pt>
                <c:pt idx="3030">
                  <c:v>31.848168218312502</c:v>
                </c:pt>
                <c:pt idx="3031">
                  <c:v>31.845998049911</c:v>
                </c:pt>
                <c:pt idx="3032">
                  <c:v>31.8439095806573</c:v>
                </c:pt>
                <c:pt idx="3033">
                  <c:v>31.850466798484</c:v>
                </c:pt>
                <c:pt idx="3034">
                  <c:v>31.866913643806999</c:v>
                </c:pt>
                <c:pt idx="3035">
                  <c:v>31.840366607345601</c:v>
                </c:pt>
                <c:pt idx="3036">
                  <c:v>31.809020612975701</c:v>
                </c:pt>
                <c:pt idx="3037">
                  <c:v>31.818462191454699</c:v>
                </c:pt>
                <c:pt idx="3038">
                  <c:v>31.845616198042901</c:v>
                </c:pt>
                <c:pt idx="3039">
                  <c:v>31.858544844825001</c:v>
                </c:pt>
                <c:pt idx="3040">
                  <c:v>31.818664866608401</c:v>
                </c:pt>
                <c:pt idx="3041">
                  <c:v>31.817284839356901</c:v>
                </c:pt>
                <c:pt idx="3042">
                  <c:v>31.822291468909299</c:v>
                </c:pt>
                <c:pt idx="3043">
                  <c:v>31.835150074980099</c:v>
                </c:pt>
                <c:pt idx="3044">
                  <c:v>31.816820889868499</c:v>
                </c:pt>
                <c:pt idx="3045">
                  <c:v>31.813889289362599</c:v>
                </c:pt>
                <c:pt idx="3046">
                  <c:v>31.8308589850758</c:v>
                </c:pt>
                <c:pt idx="3047">
                  <c:v>31.824790771314099</c:v>
                </c:pt>
                <c:pt idx="3048">
                  <c:v>31.825901581473499</c:v>
                </c:pt>
                <c:pt idx="3049">
                  <c:v>31.8245985732154</c:v>
                </c:pt>
                <c:pt idx="3050">
                  <c:v>31.820242806564401</c:v>
                </c:pt>
                <c:pt idx="3051">
                  <c:v>31.824304701560202</c:v>
                </c:pt>
                <c:pt idx="3052">
                  <c:v>31.7988148820981</c:v>
                </c:pt>
                <c:pt idx="3053">
                  <c:v>31.816326092071002</c:v>
                </c:pt>
                <c:pt idx="3054">
                  <c:v>31.836763286950902</c:v>
                </c:pt>
                <c:pt idx="3055">
                  <c:v>31.800538407999699</c:v>
                </c:pt>
                <c:pt idx="3056">
                  <c:v>31.811936544816099</c:v>
                </c:pt>
                <c:pt idx="3057">
                  <c:v>31.793431447062702</c:v>
                </c:pt>
                <c:pt idx="3058">
                  <c:v>31.800805820652901</c:v>
                </c:pt>
                <c:pt idx="3059">
                  <c:v>31.791820181510602</c:v>
                </c:pt>
                <c:pt idx="3060">
                  <c:v>31.795388521936101</c:v>
                </c:pt>
                <c:pt idx="3061">
                  <c:v>31.814213275109999</c:v>
                </c:pt>
                <c:pt idx="3062">
                  <c:v>31.7945741566305</c:v>
                </c:pt>
                <c:pt idx="3063">
                  <c:v>31.774531291203399</c:v>
                </c:pt>
                <c:pt idx="3064">
                  <c:v>31.761590794471001</c:v>
                </c:pt>
                <c:pt idx="3065">
                  <c:v>31.825416986348799</c:v>
                </c:pt>
                <c:pt idx="3066">
                  <c:v>31.776259857236099</c:v>
                </c:pt>
                <c:pt idx="3067">
                  <c:v>31.804439627438502</c:v>
                </c:pt>
                <c:pt idx="3068">
                  <c:v>31.804206744513301</c:v>
                </c:pt>
                <c:pt idx="3069">
                  <c:v>31.8061744762099</c:v>
                </c:pt>
                <c:pt idx="3070">
                  <c:v>31.7874832250974</c:v>
                </c:pt>
                <c:pt idx="3071">
                  <c:v>31.7928676088288</c:v>
                </c:pt>
                <c:pt idx="3072">
                  <c:v>31.788603998633</c:v>
                </c:pt>
                <c:pt idx="3073">
                  <c:v>31.8059767096359</c:v>
                </c:pt>
                <c:pt idx="3074">
                  <c:v>31.789014451311498</c:v>
                </c:pt>
                <c:pt idx="3075">
                  <c:v>31.815279821177899</c:v>
                </c:pt>
                <c:pt idx="3076">
                  <c:v>31.767853263790801</c:v>
                </c:pt>
                <c:pt idx="3077">
                  <c:v>31.7755978488088</c:v>
                </c:pt>
                <c:pt idx="3078">
                  <c:v>31.778787246307399</c:v>
                </c:pt>
                <c:pt idx="3079">
                  <c:v>31.8002266642442</c:v>
                </c:pt>
                <c:pt idx="3080">
                  <c:v>31.790945094614599</c:v>
                </c:pt>
                <c:pt idx="3081">
                  <c:v>31.782486745997002</c:v>
                </c:pt>
                <c:pt idx="3082">
                  <c:v>31.775356806972599</c:v>
                </c:pt>
                <c:pt idx="3083">
                  <c:v>31.789090264448401</c:v>
                </c:pt>
                <c:pt idx="3084">
                  <c:v>31.791384797564501</c:v>
                </c:pt>
                <c:pt idx="3085">
                  <c:v>31.772677528126199</c:v>
                </c:pt>
                <c:pt idx="3086">
                  <c:v>31.777421208096001</c:v>
                </c:pt>
                <c:pt idx="3087">
                  <c:v>31.7907179004402</c:v>
                </c:pt>
                <c:pt idx="3088">
                  <c:v>31.790291238450202</c:v>
                </c:pt>
                <c:pt idx="3089">
                  <c:v>31.758547907026799</c:v>
                </c:pt>
                <c:pt idx="3090">
                  <c:v>31.769264481567099</c:v>
                </c:pt>
                <c:pt idx="3091">
                  <c:v>31.792833542142599</c:v>
                </c:pt>
                <c:pt idx="3092">
                  <c:v>31.7656299782556</c:v>
                </c:pt>
                <c:pt idx="3093">
                  <c:v>31.7759149467851</c:v>
                </c:pt>
                <c:pt idx="3094">
                  <c:v>31.785730909153099</c:v>
                </c:pt>
                <c:pt idx="3095">
                  <c:v>31.767188829418298</c:v>
                </c:pt>
                <c:pt idx="3096">
                  <c:v>31.739330890250798</c:v>
                </c:pt>
                <c:pt idx="3097">
                  <c:v>31.782624686035799</c:v>
                </c:pt>
                <c:pt idx="3098">
                  <c:v>31.763362678791498</c:v>
                </c:pt>
                <c:pt idx="3099">
                  <c:v>31.7645079235696</c:v>
                </c:pt>
                <c:pt idx="3100">
                  <c:v>31.780108350978701</c:v>
                </c:pt>
                <c:pt idx="3101">
                  <c:v>31.7630938940707</c:v>
                </c:pt>
                <c:pt idx="3102">
                  <c:v>31.759072778431399</c:v>
                </c:pt>
                <c:pt idx="3103">
                  <c:v>31.756834839982901</c:v>
                </c:pt>
                <c:pt idx="3104">
                  <c:v>31.750374425137299</c:v>
                </c:pt>
                <c:pt idx="3105">
                  <c:v>31.749667559916901</c:v>
                </c:pt>
                <c:pt idx="3106">
                  <c:v>31.748855534786198</c:v>
                </c:pt>
                <c:pt idx="3107">
                  <c:v>31.750512548035498</c:v>
                </c:pt>
                <c:pt idx="3108">
                  <c:v>31.7394513239784</c:v>
                </c:pt>
                <c:pt idx="3109">
                  <c:v>31.7392715634595</c:v>
                </c:pt>
                <c:pt idx="3110">
                  <c:v>31.7554194943318</c:v>
                </c:pt>
                <c:pt idx="3111">
                  <c:v>31.765466351991599</c:v>
                </c:pt>
                <c:pt idx="3112">
                  <c:v>31.757404320821699</c:v>
                </c:pt>
                <c:pt idx="3113">
                  <c:v>31.732561501074301</c:v>
                </c:pt>
                <c:pt idx="3114">
                  <c:v>31.745230438015</c:v>
                </c:pt>
                <c:pt idx="3115">
                  <c:v>31.7405112162261</c:v>
                </c:pt>
                <c:pt idx="3116">
                  <c:v>31.723933904421401</c:v>
                </c:pt>
                <c:pt idx="3117">
                  <c:v>31.744291657778799</c:v>
                </c:pt>
                <c:pt idx="3118">
                  <c:v>31.733384922210799</c:v>
                </c:pt>
                <c:pt idx="3119">
                  <c:v>31.7467447369892</c:v>
                </c:pt>
                <c:pt idx="3120">
                  <c:v>31.745756882715799</c:v>
                </c:pt>
                <c:pt idx="3121">
                  <c:v>31.738535627937001</c:v>
                </c:pt>
                <c:pt idx="3122">
                  <c:v>31.7195381518641</c:v>
                </c:pt>
                <c:pt idx="3123">
                  <c:v>31.719627291110601</c:v>
                </c:pt>
                <c:pt idx="3124">
                  <c:v>31.726243169871001</c:v>
                </c:pt>
                <c:pt idx="3125">
                  <c:v>31.737011115068601</c:v>
                </c:pt>
                <c:pt idx="3126">
                  <c:v>31.738659087052401</c:v>
                </c:pt>
                <c:pt idx="3127">
                  <c:v>31.726793421040401</c:v>
                </c:pt>
                <c:pt idx="3128">
                  <c:v>31.726788699461999</c:v>
                </c:pt>
                <c:pt idx="3129">
                  <c:v>31.7140729575679</c:v>
                </c:pt>
                <c:pt idx="3130">
                  <c:v>31.719687965532</c:v>
                </c:pt>
                <c:pt idx="3131">
                  <c:v>31.72109926105</c:v>
                </c:pt>
                <c:pt idx="3132">
                  <c:v>31.7125745551275</c:v>
                </c:pt>
                <c:pt idx="3133">
                  <c:v>31.704707366797699</c:v>
                </c:pt>
                <c:pt idx="3134">
                  <c:v>31.704159983252499</c:v>
                </c:pt>
                <c:pt idx="3135">
                  <c:v>31.714893468341799</c:v>
                </c:pt>
                <c:pt idx="3136">
                  <c:v>31.727354452671999</c:v>
                </c:pt>
                <c:pt idx="3137">
                  <c:v>31.698468662126299</c:v>
                </c:pt>
                <c:pt idx="3138">
                  <c:v>31.689391624659301</c:v>
                </c:pt>
                <c:pt idx="3139">
                  <c:v>31.701156398376899</c:v>
                </c:pt>
                <c:pt idx="3140">
                  <c:v>31.706742412062301</c:v>
                </c:pt>
                <c:pt idx="3141">
                  <c:v>31.729284096600601</c:v>
                </c:pt>
                <c:pt idx="3142">
                  <c:v>31.710883579422301</c:v>
                </c:pt>
                <c:pt idx="3143">
                  <c:v>31.7080295851414</c:v>
                </c:pt>
                <c:pt idx="3144">
                  <c:v>31.714312308441599</c:v>
                </c:pt>
                <c:pt idx="3145">
                  <c:v>31.713799756945701</c:v>
                </c:pt>
                <c:pt idx="3146">
                  <c:v>31.704847231567999</c:v>
                </c:pt>
                <c:pt idx="3147">
                  <c:v>31.705839028942599</c:v>
                </c:pt>
                <c:pt idx="3148">
                  <c:v>31.693227281074101</c:v>
                </c:pt>
                <c:pt idx="3149">
                  <c:v>31.692961685084899</c:v>
                </c:pt>
                <c:pt idx="3150">
                  <c:v>31.713905333916099</c:v>
                </c:pt>
                <c:pt idx="3151">
                  <c:v>31.6927685747896</c:v>
                </c:pt>
                <c:pt idx="3152">
                  <c:v>31.686271623149398</c:v>
                </c:pt>
                <c:pt idx="3153">
                  <c:v>31.685828182702899</c:v>
                </c:pt>
                <c:pt idx="3154">
                  <c:v>31.6953699715949</c:v>
                </c:pt>
                <c:pt idx="3155">
                  <c:v>31.678620309773802</c:v>
                </c:pt>
                <c:pt idx="3156">
                  <c:v>31.686951852285301</c:v>
                </c:pt>
                <c:pt idx="3157">
                  <c:v>31.684858875654498</c:v>
                </c:pt>
                <c:pt idx="3158">
                  <c:v>31.683866500977899</c:v>
                </c:pt>
                <c:pt idx="3159">
                  <c:v>31.692832605327101</c:v>
                </c:pt>
                <c:pt idx="3160">
                  <c:v>31.6849283507579</c:v>
                </c:pt>
                <c:pt idx="3161">
                  <c:v>31.685457170119601</c:v>
                </c:pt>
                <c:pt idx="3162">
                  <c:v>31.6915929297984</c:v>
                </c:pt>
                <c:pt idx="3163">
                  <c:v>31.6719129001097</c:v>
                </c:pt>
                <c:pt idx="3164">
                  <c:v>31.6859759993179</c:v>
                </c:pt>
                <c:pt idx="3165">
                  <c:v>31.677905273998402</c:v>
                </c:pt>
                <c:pt idx="3166">
                  <c:v>31.674681361421001</c:v>
                </c:pt>
                <c:pt idx="3167">
                  <c:v>31.666329401130501</c:v>
                </c:pt>
                <c:pt idx="3168">
                  <c:v>31.6634888494129</c:v>
                </c:pt>
                <c:pt idx="3169">
                  <c:v>31.653898972691099</c:v>
                </c:pt>
                <c:pt idx="3170">
                  <c:v>31.685762015052902</c:v>
                </c:pt>
                <c:pt idx="3171">
                  <c:v>31.6752845664437</c:v>
                </c:pt>
                <c:pt idx="3172">
                  <c:v>31.651728498430199</c:v>
                </c:pt>
                <c:pt idx="3173">
                  <c:v>31.696070770703798</c:v>
                </c:pt>
                <c:pt idx="3174">
                  <c:v>31.683834834054299</c:v>
                </c:pt>
                <c:pt idx="3175">
                  <c:v>31.672554529048</c:v>
                </c:pt>
                <c:pt idx="3176">
                  <c:v>31.671365185027302</c:v>
                </c:pt>
                <c:pt idx="3177">
                  <c:v>31.662177938513</c:v>
                </c:pt>
                <c:pt idx="3178">
                  <c:v>31.644860033242299</c:v>
                </c:pt>
                <c:pt idx="3179">
                  <c:v>31.6713380072968</c:v>
                </c:pt>
                <c:pt idx="3180">
                  <c:v>31.669610468084301</c:v>
                </c:pt>
                <c:pt idx="3181">
                  <c:v>31.671837485944899</c:v>
                </c:pt>
                <c:pt idx="3182">
                  <c:v>31.648971951228699</c:v>
                </c:pt>
                <c:pt idx="3183">
                  <c:v>31.639254036846499</c:v>
                </c:pt>
                <c:pt idx="3184">
                  <c:v>31.649962532347701</c:v>
                </c:pt>
                <c:pt idx="3185">
                  <c:v>31.637374429449402</c:v>
                </c:pt>
                <c:pt idx="3186">
                  <c:v>31.649167998566998</c:v>
                </c:pt>
                <c:pt idx="3187">
                  <c:v>31.6549156534827</c:v>
                </c:pt>
                <c:pt idx="3188">
                  <c:v>31.653542638751201</c:v>
                </c:pt>
                <c:pt idx="3189">
                  <c:v>31.648963091913</c:v>
                </c:pt>
                <c:pt idx="3190">
                  <c:v>31.654279443384699</c:v>
                </c:pt>
                <c:pt idx="3191">
                  <c:v>31.650514802011202</c:v>
                </c:pt>
                <c:pt idx="3192">
                  <c:v>31.651695646557201</c:v>
                </c:pt>
                <c:pt idx="3193">
                  <c:v>31.638726571702801</c:v>
                </c:pt>
                <c:pt idx="3194">
                  <c:v>31.632694297601901</c:v>
                </c:pt>
                <c:pt idx="3195">
                  <c:v>31.651012401107099</c:v>
                </c:pt>
                <c:pt idx="3196">
                  <c:v>31.629653077087202</c:v>
                </c:pt>
                <c:pt idx="3197">
                  <c:v>31.6326600143666</c:v>
                </c:pt>
                <c:pt idx="3198">
                  <c:v>31.650705905090401</c:v>
                </c:pt>
                <c:pt idx="3199">
                  <c:v>31.6228681000097</c:v>
                </c:pt>
                <c:pt idx="3200">
                  <c:v>31.634744116998601</c:v>
                </c:pt>
                <c:pt idx="3201">
                  <c:v>31.6430504407139</c:v>
                </c:pt>
                <c:pt idx="3202">
                  <c:v>31.6319584874207</c:v>
                </c:pt>
                <c:pt idx="3203">
                  <c:v>31.640208506564999</c:v>
                </c:pt>
                <c:pt idx="3204">
                  <c:v>31.644966405051399</c:v>
                </c:pt>
                <c:pt idx="3205">
                  <c:v>31.630983698527199</c:v>
                </c:pt>
                <c:pt idx="3206">
                  <c:v>31.631837572817801</c:v>
                </c:pt>
                <c:pt idx="3207">
                  <c:v>31.623992780273699</c:v>
                </c:pt>
                <c:pt idx="3208">
                  <c:v>31.641340734919201</c:v>
                </c:pt>
                <c:pt idx="3209">
                  <c:v>31.6224269101352</c:v>
                </c:pt>
                <c:pt idx="3210">
                  <c:v>31.624015014093999</c:v>
                </c:pt>
                <c:pt idx="3211">
                  <c:v>31.6288919447192</c:v>
                </c:pt>
                <c:pt idx="3212">
                  <c:v>31.620224014028299</c:v>
                </c:pt>
                <c:pt idx="3213">
                  <c:v>31.641569499784602</c:v>
                </c:pt>
                <c:pt idx="3214">
                  <c:v>31.619741280379301</c:v>
                </c:pt>
                <c:pt idx="3215">
                  <c:v>31.606953294303398</c:v>
                </c:pt>
                <c:pt idx="3216">
                  <c:v>31.623685296791901</c:v>
                </c:pt>
                <c:pt idx="3217">
                  <c:v>31.607250961822899</c:v>
                </c:pt>
                <c:pt idx="3218">
                  <c:v>31.637190092126499</c:v>
                </c:pt>
                <c:pt idx="3219">
                  <c:v>31.6202562629955</c:v>
                </c:pt>
                <c:pt idx="3220">
                  <c:v>31.622499765469598</c:v>
                </c:pt>
                <c:pt idx="3221">
                  <c:v>31.604904812724801</c:v>
                </c:pt>
                <c:pt idx="3222">
                  <c:v>31.615571473120202</c:v>
                </c:pt>
                <c:pt idx="3223">
                  <c:v>31.613756035011299</c:v>
                </c:pt>
                <c:pt idx="3224">
                  <c:v>31.609650629955201</c:v>
                </c:pt>
                <c:pt idx="3225">
                  <c:v>31.617295822517999</c:v>
                </c:pt>
                <c:pt idx="3226">
                  <c:v>31.623167932784799</c:v>
                </c:pt>
                <c:pt idx="3227">
                  <c:v>31.6160803860135</c:v>
                </c:pt>
                <c:pt idx="3228">
                  <c:v>31.645169669373701</c:v>
                </c:pt>
                <c:pt idx="3229">
                  <c:v>31.640601091180802</c:v>
                </c:pt>
                <c:pt idx="3230">
                  <c:v>31.614719016381201</c:v>
                </c:pt>
                <c:pt idx="3231">
                  <c:v>31.615672751454898</c:v>
                </c:pt>
                <c:pt idx="3232">
                  <c:v>31.623973442646498</c:v>
                </c:pt>
                <c:pt idx="3233">
                  <c:v>31.623595986749201</c:v>
                </c:pt>
                <c:pt idx="3234">
                  <c:v>31.602214915833901</c:v>
                </c:pt>
                <c:pt idx="3235">
                  <c:v>31.621437557762299</c:v>
                </c:pt>
                <c:pt idx="3236">
                  <c:v>31.6031810938779</c:v>
                </c:pt>
                <c:pt idx="3237">
                  <c:v>31.6171733747031</c:v>
                </c:pt>
                <c:pt idx="3238">
                  <c:v>31.609825347326101</c:v>
                </c:pt>
                <c:pt idx="3239">
                  <c:v>31.600941894625301</c:v>
                </c:pt>
                <c:pt idx="3240">
                  <c:v>31.592512811613702</c:v>
                </c:pt>
                <c:pt idx="3241">
                  <c:v>31.6030664558963</c:v>
                </c:pt>
                <c:pt idx="3242">
                  <c:v>31.613098990826099</c:v>
                </c:pt>
                <c:pt idx="3243">
                  <c:v>31.6043079697845</c:v>
                </c:pt>
                <c:pt idx="3244">
                  <c:v>31.608015869061902</c:v>
                </c:pt>
                <c:pt idx="3245">
                  <c:v>31.605375951701699</c:v>
                </c:pt>
                <c:pt idx="3246">
                  <c:v>31.597700773627999</c:v>
                </c:pt>
                <c:pt idx="3247">
                  <c:v>31.5789296768769</c:v>
                </c:pt>
                <c:pt idx="3248">
                  <c:v>31.5697245244369</c:v>
                </c:pt>
                <c:pt idx="3249">
                  <c:v>31.5886525819393</c:v>
                </c:pt>
                <c:pt idx="3250">
                  <c:v>31.5897027969696</c:v>
                </c:pt>
                <c:pt idx="3251">
                  <c:v>31.5888500714596</c:v>
                </c:pt>
                <c:pt idx="3252">
                  <c:v>31.585497243967701</c:v>
                </c:pt>
                <c:pt idx="3253">
                  <c:v>31.5622370595574</c:v>
                </c:pt>
                <c:pt idx="3254">
                  <c:v>31.562913441514699</c:v>
                </c:pt>
                <c:pt idx="3255">
                  <c:v>31.554926906074801</c:v>
                </c:pt>
                <c:pt idx="3256">
                  <c:v>31.579676067855999</c:v>
                </c:pt>
                <c:pt idx="3257">
                  <c:v>31.560081242469799</c:v>
                </c:pt>
                <c:pt idx="3258">
                  <c:v>31.561466435264801</c:v>
                </c:pt>
                <c:pt idx="3259">
                  <c:v>31.551264007278998</c:v>
                </c:pt>
                <c:pt idx="3260">
                  <c:v>31.5494884508302</c:v>
                </c:pt>
                <c:pt idx="3261">
                  <c:v>31.569717742197199</c:v>
                </c:pt>
                <c:pt idx="3262">
                  <c:v>31.542947342852099</c:v>
                </c:pt>
                <c:pt idx="3263">
                  <c:v>31.545259826837601</c:v>
                </c:pt>
                <c:pt idx="3264">
                  <c:v>31.5617055003285</c:v>
                </c:pt>
                <c:pt idx="3265">
                  <c:v>31.555434400949402</c:v>
                </c:pt>
                <c:pt idx="3266">
                  <c:v>31.563980691468</c:v>
                </c:pt>
                <c:pt idx="3267">
                  <c:v>31.5545225078403</c:v>
                </c:pt>
                <c:pt idx="3268">
                  <c:v>31.546710504991999</c:v>
                </c:pt>
                <c:pt idx="3269">
                  <c:v>31.547125164315801</c:v>
                </c:pt>
                <c:pt idx="3270">
                  <c:v>31.5397450148232</c:v>
                </c:pt>
                <c:pt idx="3271">
                  <c:v>31.554041989699101</c:v>
                </c:pt>
                <c:pt idx="3272">
                  <c:v>31.540082986823599</c:v>
                </c:pt>
                <c:pt idx="3273">
                  <c:v>31.548456181320301</c:v>
                </c:pt>
                <c:pt idx="3274">
                  <c:v>31.534964563972999</c:v>
                </c:pt>
                <c:pt idx="3275">
                  <c:v>31.5488926835142</c:v>
                </c:pt>
                <c:pt idx="3276">
                  <c:v>31.553815238174099</c:v>
                </c:pt>
                <c:pt idx="3277">
                  <c:v>31.533224109715199</c:v>
                </c:pt>
                <c:pt idx="3278">
                  <c:v>31.548295816359602</c:v>
                </c:pt>
                <c:pt idx="3279">
                  <c:v>31.546173424844199</c:v>
                </c:pt>
                <c:pt idx="3280">
                  <c:v>31.541515887503401</c:v>
                </c:pt>
                <c:pt idx="3281">
                  <c:v>31.526180754657801</c:v>
                </c:pt>
                <c:pt idx="3282">
                  <c:v>31.558720722735401</c:v>
                </c:pt>
                <c:pt idx="3283">
                  <c:v>31.5447117043845</c:v>
                </c:pt>
                <c:pt idx="3284">
                  <c:v>31.5063643860586</c:v>
                </c:pt>
                <c:pt idx="3285">
                  <c:v>31.5416998239902</c:v>
                </c:pt>
                <c:pt idx="3286">
                  <c:v>31.525313047572698</c:v>
                </c:pt>
                <c:pt idx="3287">
                  <c:v>31.539718085262901</c:v>
                </c:pt>
                <c:pt idx="3288">
                  <c:v>31.5299693215517</c:v>
                </c:pt>
                <c:pt idx="3289">
                  <c:v>31.5358354251584</c:v>
                </c:pt>
                <c:pt idx="3290">
                  <c:v>31.530375362429901</c:v>
                </c:pt>
                <c:pt idx="3291">
                  <c:v>31.507958174299301</c:v>
                </c:pt>
                <c:pt idx="3292">
                  <c:v>31.520263938437399</c:v>
                </c:pt>
                <c:pt idx="3293">
                  <c:v>31.518693558257102</c:v>
                </c:pt>
                <c:pt idx="3294">
                  <c:v>31.5229147003399</c:v>
                </c:pt>
                <c:pt idx="3295">
                  <c:v>31.519827914793101</c:v>
                </c:pt>
                <c:pt idx="3296">
                  <c:v>31.511619826748898</c:v>
                </c:pt>
                <c:pt idx="3297">
                  <c:v>31.531155606000699</c:v>
                </c:pt>
                <c:pt idx="3298">
                  <c:v>31.502409834931399</c:v>
                </c:pt>
                <c:pt idx="3299">
                  <c:v>31.514919726152598</c:v>
                </c:pt>
                <c:pt idx="3300">
                  <c:v>31.514158945102398</c:v>
                </c:pt>
                <c:pt idx="3301">
                  <c:v>31.501394821291701</c:v>
                </c:pt>
                <c:pt idx="3302">
                  <c:v>31.518180912833799</c:v>
                </c:pt>
                <c:pt idx="3303">
                  <c:v>31.513150062658301</c:v>
                </c:pt>
                <c:pt idx="3304">
                  <c:v>31.503765433283199</c:v>
                </c:pt>
                <c:pt idx="3305">
                  <c:v>31.506476879798701</c:v>
                </c:pt>
                <c:pt idx="3306">
                  <c:v>31.5044051016875</c:v>
                </c:pt>
                <c:pt idx="3307">
                  <c:v>31.4921322957182</c:v>
                </c:pt>
                <c:pt idx="3308">
                  <c:v>31.518233564528</c:v>
                </c:pt>
                <c:pt idx="3309">
                  <c:v>31.4891988726161</c:v>
                </c:pt>
                <c:pt idx="3310">
                  <c:v>31.4938328260235</c:v>
                </c:pt>
                <c:pt idx="3311">
                  <c:v>31.493345926666699</c:v>
                </c:pt>
                <c:pt idx="3312">
                  <c:v>31.494279581534499</c:v>
                </c:pt>
                <c:pt idx="3313">
                  <c:v>31.501598567602802</c:v>
                </c:pt>
                <c:pt idx="3314">
                  <c:v>31.5109740684888</c:v>
                </c:pt>
                <c:pt idx="3315">
                  <c:v>31.519082522582199</c:v>
                </c:pt>
                <c:pt idx="3316">
                  <c:v>31.5100924707404</c:v>
                </c:pt>
                <c:pt idx="3317">
                  <c:v>31.484485570637599</c:v>
                </c:pt>
                <c:pt idx="3318">
                  <c:v>31.496286838327201</c:v>
                </c:pt>
                <c:pt idx="3319">
                  <c:v>31.495373218731601</c:v>
                </c:pt>
                <c:pt idx="3320">
                  <c:v>31.478309826241599</c:v>
                </c:pt>
                <c:pt idx="3321">
                  <c:v>31.490950594257399</c:v>
                </c:pt>
                <c:pt idx="3322">
                  <c:v>31.495300051370599</c:v>
                </c:pt>
                <c:pt idx="3323">
                  <c:v>31.5125093298963</c:v>
                </c:pt>
                <c:pt idx="3324">
                  <c:v>31.4830414966363</c:v>
                </c:pt>
                <c:pt idx="3325">
                  <c:v>31.510632252233499</c:v>
                </c:pt>
                <c:pt idx="3326">
                  <c:v>31.4749044525899</c:v>
                </c:pt>
                <c:pt idx="3327">
                  <c:v>31.482866854528702</c:v>
                </c:pt>
                <c:pt idx="3328">
                  <c:v>31.472282834399898</c:v>
                </c:pt>
                <c:pt idx="3329">
                  <c:v>31.480996748752901</c:v>
                </c:pt>
                <c:pt idx="3330">
                  <c:v>31.501496330211701</c:v>
                </c:pt>
                <c:pt idx="3331">
                  <c:v>31.466402558547401</c:v>
                </c:pt>
                <c:pt idx="3332">
                  <c:v>31.4822187608201</c:v>
                </c:pt>
                <c:pt idx="3333">
                  <c:v>31.466876581789201</c:v>
                </c:pt>
                <c:pt idx="3334">
                  <c:v>31.475863255265299</c:v>
                </c:pt>
                <c:pt idx="3335">
                  <c:v>31.474322521664401</c:v>
                </c:pt>
                <c:pt idx="3336">
                  <c:v>31.47047520033</c:v>
                </c:pt>
                <c:pt idx="3337">
                  <c:v>31.46072367008</c:v>
                </c:pt>
                <c:pt idx="3338">
                  <c:v>31.4728269774936</c:v>
                </c:pt>
                <c:pt idx="3339">
                  <c:v>31.461500052787599</c:v>
                </c:pt>
                <c:pt idx="3340">
                  <c:v>31.466564160647199</c:v>
                </c:pt>
                <c:pt idx="3341">
                  <c:v>31.462353030787</c:v>
                </c:pt>
                <c:pt idx="3342">
                  <c:v>31.467583579556301</c:v>
                </c:pt>
                <c:pt idx="3343">
                  <c:v>31.469720583071901</c:v>
                </c:pt>
                <c:pt idx="3344">
                  <c:v>31.463054154664199</c:v>
                </c:pt>
                <c:pt idx="3345">
                  <c:v>31.4541458969906</c:v>
                </c:pt>
                <c:pt idx="3346">
                  <c:v>31.461385637750901</c:v>
                </c:pt>
                <c:pt idx="3347">
                  <c:v>31.452074324568802</c:v>
                </c:pt>
                <c:pt idx="3348">
                  <c:v>31.453986701300501</c:v>
                </c:pt>
                <c:pt idx="3349">
                  <c:v>31.451978760476798</c:v>
                </c:pt>
                <c:pt idx="3350">
                  <c:v>31.466606343788602</c:v>
                </c:pt>
                <c:pt idx="3351">
                  <c:v>31.4358541663238</c:v>
                </c:pt>
                <c:pt idx="3352">
                  <c:v>31.443334548546101</c:v>
                </c:pt>
                <c:pt idx="3353">
                  <c:v>31.445806246985601</c:v>
                </c:pt>
                <c:pt idx="3354">
                  <c:v>31.4562199966505</c:v>
                </c:pt>
                <c:pt idx="3355">
                  <c:v>31.4707289302027</c:v>
                </c:pt>
                <c:pt idx="3356">
                  <c:v>31.431925717795401</c:v>
                </c:pt>
                <c:pt idx="3357">
                  <c:v>31.450273408114199</c:v>
                </c:pt>
                <c:pt idx="3358">
                  <c:v>31.430119675038</c:v>
                </c:pt>
                <c:pt idx="3359">
                  <c:v>31.4388681551792</c:v>
                </c:pt>
                <c:pt idx="3360">
                  <c:v>31.461157684943</c:v>
                </c:pt>
                <c:pt idx="3361">
                  <c:v>31.448853442093501</c:v>
                </c:pt>
                <c:pt idx="3362">
                  <c:v>31.4370869630601</c:v>
                </c:pt>
                <c:pt idx="3363">
                  <c:v>31.427433187654401</c:v>
                </c:pt>
                <c:pt idx="3364">
                  <c:v>31.428544169990101</c:v>
                </c:pt>
                <c:pt idx="3365">
                  <c:v>31.435111042728</c:v>
                </c:pt>
                <c:pt idx="3366">
                  <c:v>31.4642175848854</c:v>
                </c:pt>
                <c:pt idx="3367">
                  <c:v>31.433526064083001</c:v>
                </c:pt>
                <c:pt idx="3368">
                  <c:v>31.411037493624999</c:v>
                </c:pt>
                <c:pt idx="3369">
                  <c:v>31.436387203790101</c:v>
                </c:pt>
                <c:pt idx="3370">
                  <c:v>31.430750280384899</c:v>
                </c:pt>
                <c:pt idx="3371">
                  <c:v>31.442651687680598</c:v>
                </c:pt>
                <c:pt idx="3372">
                  <c:v>31.425601957194601</c:v>
                </c:pt>
                <c:pt idx="3373">
                  <c:v>31.4255187392531</c:v>
                </c:pt>
                <c:pt idx="3374">
                  <c:v>31.411195783170001</c:v>
                </c:pt>
                <c:pt idx="3375">
                  <c:v>31.431401030248502</c:v>
                </c:pt>
                <c:pt idx="3376">
                  <c:v>31.425525904187499</c:v>
                </c:pt>
                <c:pt idx="3377">
                  <c:v>31.436324818438798</c:v>
                </c:pt>
                <c:pt idx="3378">
                  <c:v>31.421125520966399</c:v>
                </c:pt>
                <c:pt idx="3379">
                  <c:v>31.424412445929502</c:v>
                </c:pt>
                <c:pt idx="3380">
                  <c:v>31.438349945787699</c:v>
                </c:pt>
                <c:pt idx="3381">
                  <c:v>31.426656978698698</c:v>
                </c:pt>
                <c:pt idx="3382">
                  <c:v>31.441050498535599</c:v>
                </c:pt>
                <c:pt idx="3383">
                  <c:v>31.423747443049798</c:v>
                </c:pt>
                <c:pt idx="3384">
                  <c:v>31.4204195128663</c:v>
                </c:pt>
                <c:pt idx="3385">
                  <c:v>31.439615337396301</c:v>
                </c:pt>
                <c:pt idx="3386">
                  <c:v>31.4207800839404</c:v>
                </c:pt>
                <c:pt idx="3387">
                  <c:v>31.408699265598099</c:v>
                </c:pt>
                <c:pt idx="3388">
                  <c:v>31.4199711218678</c:v>
                </c:pt>
                <c:pt idx="3389">
                  <c:v>31.4052332808809</c:v>
                </c:pt>
                <c:pt idx="3390">
                  <c:v>31.4299693864548</c:v>
                </c:pt>
                <c:pt idx="3391">
                  <c:v>31.430266850899301</c:v>
                </c:pt>
                <c:pt idx="3392">
                  <c:v>31.4291333350739</c:v>
                </c:pt>
                <c:pt idx="3393">
                  <c:v>31.4194567941164</c:v>
                </c:pt>
                <c:pt idx="3394">
                  <c:v>31.4169472907565</c:v>
                </c:pt>
                <c:pt idx="3395">
                  <c:v>31.413396513643399</c:v>
                </c:pt>
                <c:pt idx="3396">
                  <c:v>31.427422482342202</c:v>
                </c:pt>
                <c:pt idx="3397">
                  <c:v>31.427508296049201</c:v>
                </c:pt>
                <c:pt idx="3398">
                  <c:v>31.4343992203911</c:v>
                </c:pt>
                <c:pt idx="3399">
                  <c:v>31.421022979791399</c:v>
                </c:pt>
                <c:pt idx="3400">
                  <c:v>31.415059613811199</c:v>
                </c:pt>
                <c:pt idx="3401">
                  <c:v>31.424174126133401</c:v>
                </c:pt>
                <c:pt idx="3402">
                  <c:v>31.422767785760001</c:v>
                </c:pt>
                <c:pt idx="3403">
                  <c:v>31.4068196131471</c:v>
                </c:pt>
                <c:pt idx="3404">
                  <c:v>31.398764155722901</c:v>
                </c:pt>
                <c:pt idx="3405">
                  <c:v>31.399212531812299</c:v>
                </c:pt>
                <c:pt idx="3406">
                  <c:v>31.405563412416299</c:v>
                </c:pt>
                <c:pt idx="3407">
                  <c:v>31.412883741029599</c:v>
                </c:pt>
                <c:pt idx="3408">
                  <c:v>31.398340793898399</c:v>
                </c:pt>
                <c:pt idx="3409">
                  <c:v>31.3950308603149</c:v>
                </c:pt>
                <c:pt idx="3410">
                  <c:v>31.378131833848201</c:v>
                </c:pt>
                <c:pt idx="3411">
                  <c:v>31.381806390869201</c:v>
                </c:pt>
                <c:pt idx="3412">
                  <c:v>31.3844934169501</c:v>
                </c:pt>
                <c:pt idx="3413">
                  <c:v>31.362080824562401</c:v>
                </c:pt>
                <c:pt idx="3414">
                  <c:v>31.378398810929699</c:v>
                </c:pt>
                <c:pt idx="3415">
                  <c:v>31.379994166082199</c:v>
                </c:pt>
                <c:pt idx="3416">
                  <c:v>31.355803891732801</c:v>
                </c:pt>
                <c:pt idx="3417">
                  <c:v>31.374287134422701</c:v>
                </c:pt>
                <c:pt idx="3418">
                  <c:v>31.376394939461399</c:v>
                </c:pt>
                <c:pt idx="3419">
                  <c:v>31.3670614554274</c:v>
                </c:pt>
                <c:pt idx="3420">
                  <c:v>31.3613633052003</c:v>
                </c:pt>
                <c:pt idx="3421">
                  <c:v>31.373889046496</c:v>
                </c:pt>
                <c:pt idx="3422">
                  <c:v>31.3524576754217</c:v>
                </c:pt>
                <c:pt idx="3423">
                  <c:v>31.365190512968201</c:v>
                </c:pt>
                <c:pt idx="3424">
                  <c:v>31.363331126062199</c:v>
                </c:pt>
                <c:pt idx="3425">
                  <c:v>31.353810063586099</c:v>
                </c:pt>
                <c:pt idx="3426">
                  <c:v>31.351524029536399</c:v>
                </c:pt>
                <c:pt idx="3427">
                  <c:v>31.340004332581699</c:v>
                </c:pt>
                <c:pt idx="3428">
                  <c:v>31.345461391192199</c:v>
                </c:pt>
                <c:pt idx="3429">
                  <c:v>31.346606905954499</c:v>
                </c:pt>
                <c:pt idx="3430">
                  <c:v>31.3486042655463</c:v>
                </c:pt>
                <c:pt idx="3431">
                  <c:v>31.3483694419042</c:v>
                </c:pt>
                <c:pt idx="3432">
                  <c:v>31.338162061010799</c:v>
                </c:pt>
                <c:pt idx="3433">
                  <c:v>31.354979937439101</c:v>
                </c:pt>
                <c:pt idx="3434">
                  <c:v>31.341643641897299</c:v>
                </c:pt>
                <c:pt idx="3435">
                  <c:v>31.317642168415802</c:v>
                </c:pt>
                <c:pt idx="3436">
                  <c:v>31.361716978536901</c:v>
                </c:pt>
                <c:pt idx="3437">
                  <c:v>31.3282185272665</c:v>
                </c:pt>
                <c:pt idx="3438">
                  <c:v>31.333716396977501</c:v>
                </c:pt>
                <c:pt idx="3439">
                  <c:v>31.3499622693041</c:v>
                </c:pt>
                <c:pt idx="3440">
                  <c:v>31.342603179365401</c:v>
                </c:pt>
                <c:pt idx="3441">
                  <c:v>31.338685609523001</c:v>
                </c:pt>
                <c:pt idx="3442">
                  <c:v>31.3362386773392</c:v>
                </c:pt>
                <c:pt idx="3443">
                  <c:v>31.340860594204401</c:v>
                </c:pt>
                <c:pt idx="3444">
                  <c:v>31.3263149803212</c:v>
                </c:pt>
                <c:pt idx="3445">
                  <c:v>31.319183401436099</c:v>
                </c:pt>
                <c:pt idx="3446">
                  <c:v>31.356727194838999</c:v>
                </c:pt>
                <c:pt idx="3447">
                  <c:v>31.322842670115101</c:v>
                </c:pt>
                <c:pt idx="3448">
                  <c:v>31.311454999359398</c:v>
                </c:pt>
                <c:pt idx="3449">
                  <c:v>31.3381498631318</c:v>
                </c:pt>
                <c:pt idx="3450">
                  <c:v>31.3212758810031</c:v>
                </c:pt>
                <c:pt idx="3451">
                  <c:v>31.333087345200202</c:v>
                </c:pt>
                <c:pt idx="3452">
                  <c:v>31.335331012994899</c:v>
                </c:pt>
                <c:pt idx="3453">
                  <c:v>31.317621148304902</c:v>
                </c:pt>
                <c:pt idx="3454">
                  <c:v>31.331878090292399</c:v>
                </c:pt>
                <c:pt idx="3455">
                  <c:v>31.312648523960199</c:v>
                </c:pt>
                <c:pt idx="3456">
                  <c:v>31.310222251325001</c:v>
                </c:pt>
                <c:pt idx="3457">
                  <c:v>31.3187299997285</c:v>
                </c:pt>
                <c:pt idx="3458">
                  <c:v>31.314386430226602</c:v>
                </c:pt>
                <c:pt idx="3459">
                  <c:v>31.306972987299499</c:v>
                </c:pt>
                <c:pt idx="3460">
                  <c:v>31.3217356852916</c:v>
                </c:pt>
                <c:pt idx="3461">
                  <c:v>31.306022045454998</c:v>
                </c:pt>
                <c:pt idx="3462">
                  <c:v>31.302152886531001</c:v>
                </c:pt>
                <c:pt idx="3463">
                  <c:v>31.312235779470502</c:v>
                </c:pt>
                <c:pt idx="3464">
                  <c:v>31.292956298416598</c:v>
                </c:pt>
                <c:pt idx="3465">
                  <c:v>31.289289639422702</c:v>
                </c:pt>
                <c:pt idx="3466">
                  <c:v>31.301826523372299</c:v>
                </c:pt>
                <c:pt idx="3467">
                  <c:v>31.3163134755826</c:v>
                </c:pt>
                <c:pt idx="3468">
                  <c:v>31.2951216932268</c:v>
                </c:pt>
                <c:pt idx="3469">
                  <c:v>31.3018299979673</c:v>
                </c:pt>
                <c:pt idx="3470">
                  <c:v>31.304009330638898</c:v>
                </c:pt>
                <c:pt idx="3471">
                  <c:v>31.302781672962801</c:v>
                </c:pt>
                <c:pt idx="3472">
                  <c:v>31.281416031606</c:v>
                </c:pt>
                <c:pt idx="3473">
                  <c:v>31.313956697280702</c:v>
                </c:pt>
                <c:pt idx="3474">
                  <c:v>31.297499489317101</c:v>
                </c:pt>
                <c:pt idx="3475">
                  <c:v>31.288146804172499</c:v>
                </c:pt>
                <c:pt idx="3476">
                  <c:v>31.2863272818181</c:v>
                </c:pt>
                <c:pt idx="3477">
                  <c:v>31.291017434269101</c:v>
                </c:pt>
                <c:pt idx="3478">
                  <c:v>31.289878006121</c:v>
                </c:pt>
                <c:pt idx="3479">
                  <c:v>31.285054294652699</c:v>
                </c:pt>
                <c:pt idx="3480">
                  <c:v>31.280746251951498</c:v>
                </c:pt>
                <c:pt idx="3481">
                  <c:v>31.273232480208499</c:v>
                </c:pt>
                <c:pt idx="3482">
                  <c:v>31.2837072185946</c:v>
                </c:pt>
                <c:pt idx="3483">
                  <c:v>31.289614244580701</c:v>
                </c:pt>
                <c:pt idx="3484">
                  <c:v>31.272870003009299</c:v>
                </c:pt>
                <c:pt idx="3485">
                  <c:v>31.265780312325699</c:v>
                </c:pt>
                <c:pt idx="3486">
                  <c:v>31.280137518314</c:v>
                </c:pt>
                <c:pt idx="3487">
                  <c:v>31.274639149816199</c:v>
                </c:pt>
                <c:pt idx="3488">
                  <c:v>31.275602310819401</c:v>
                </c:pt>
                <c:pt idx="3489">
                  <c:v>31.266830047775699</c:v>
                </c:pt>
                <c:pt idx="3490">
                  <c:v>31.264420770508799</c:v>
                </c:pt>
                <c:pt idx="3491">
                  <c:v>31.281010554673198</c:v>
                </c:pt>
                <c:pt idx="3492">
                  <c:v>31.273094503991601</c:v>
                </c:pt>
                <c:pt idx="3493">
                  <c:v>31.2612853576872</c:v>
                </c:pt>
                <c:pt idx="3494">
                  <c:v>31.2740953106935</c:v>
                </c:pt>
                <c:pt idx="3495">
                  <c:v>31.286230779228099</c:v>
                </c:pt>
                <c:pt idx="3496">
                  <c:v>31.273318678835299</c:v>
                </c:pt>
                <c:pt idx="3497">
                  <c:v>31.277120896066201</c:v>
                </c:pt>
                <c:pt idx="3498">
                  <c:v>31.252576645008599</c:v>
                </c:pt>
                <c:pt idx="3499">
                  <c:v>31.251494875524301</c:v>
                </c:pt>
                <c:pt idx="3500">
                  <c:v>31.249549729510399</c:v>
                </c:pt>
                <c:pt idx="3501">
                  <c:v>31.251279378322899</c:v>
                </c:pt>
                <c:pt idx="3502">
                  <c:v>31.259133607904701</c:v>
                </c:pt>
                <c:pt idx="3503">
                  <c:v>31.2315412083585</c:v>
                </c:pt>
                <c:pt idx="3504">
                  <c:v>31.2364507943973</c:v>
                </c:pt>
                <c:pt idx="3505">
                  <c:v>31.2436257831204</c:v>
                </c:pt>
                <c:pt idx="3506">
                  <c:v>31.2395338570369</c:v>
                </c:pt>
                <c:pt idx="3507">
                  <c:v>31.2455667802022</c:v>
                </c:pt>
                <c:pt idx="3508">
                  <c:v>31.2418942242657</c:v>
                </c:pt>
                <c:pt idx="3509">
                  <c:v>31.238732980308999</c:v>
                </c:pt>
                <c:pt idx="3510">
                  <c:v>31.232725986429902</c:v>
                </c:pt>
                <c:pt idx="3511">
                  <c:v>31.236054868943501</c:v>
                </c:pt>
                <c:pt idx="3512">
                  <c:v>31.2404077926005</c:v>
                </c:pt>
                <c:pt idx="3513">
                  <c:v>31.2205177606088</c:v>
                </c:pt>
                <c:pt idx="3514">
                  <c:v>31.2292850696799</c:v>
                </c:pt>
                <c:pt idx="3515">
                  <c:v>31.248022772299901</c:v>
                </c:pt>
                <c:pt idx="3516">
                  <c:v>31.229937386250398</c:v>
                </c:pt>
                <c:pt idx="3517">
                  <c:v>31.231752095003401</c:v>
                </c:pt>
                <c:pt idx="3518">
                  <c:v>31.2219235717792</c:v>
                </c:pt>
                <c:pt idx="3519">
                  <c:v>31.21526402053</c:v>
                </c:pt>
                <c:pt idx="3520">
                  <c:v>31.224163521481699</c:v>
                </c:pt>
                <c:pt idx="3521">
                  <c:v>31.2151560279273</c:v>
                </c:pt>
                <c:pt idx="3522">
                  <c:v>31.226740711915902</c:v>
                </c:pt>
                <c:pt idx="3523">
                  <c:v>31.207383322345901</c:v>
                </c:pt>
                <c:pt idx="3524">
                  <c:v>31.2064336540356</c:v>
                </c:pt>
                <c:pt idx="3525">
                  <c:v>31.211675732765499</c:v>
                </c:pt>
                <c:pt idx="3526">
                  <c:v>31.2114632580688</c:v>
                </c:pt>
                <c:pt idx="3527">
                  <c:v>31.185709157418401</c:v>
                </c:pt>
                <c:pt idx="3528">
                  <c:v>31.2306536014136</c:v>
                </c:pt>
                <c:pt idx="3529">
                  <c:v>31.206989576281401</c:v>
                </c:pt>
                <c:pt idx="3530">
                  <c:v>31.218018076932299</c:v>
                </c:pt>
                <c:pt idx="3531">
                  <c:v>31.222763688084399</c:v>
                </c:pt>
                <c:pt idx="3532">
                  <c:v>31.211729571544598</c:v>
                </c:pt>
                <c:pt idx="3533">
                  <c:v>31.212227196407401</c:v>
                </c:pt>
                <c:pt idx="3534">
                  <c:v>31.203260539351199</c:v>
                </c:pt>
                <c:pt idx="3535">
                  <c:v>31.2021221561806</c:v>
                </c:pt>
                <c:pt idx="3536">
                  <c:v>31.226335384826498</c:v>
                </c:pt>
                <c:pt idx="3537">
                  <c:v>31.206747583535901</c:v>
                </c:pt>
                <c:pt idx="3538">
                  <c:v>31.194987634454801</c:v>
                </c:pt>
                <c:pt idx="3539">
                  <c:v>31.200724511379899</c:v>
                </c:pt>
                <c:pt idx="3540">
                  <c:v>31.2120775787775</c:v>
                </c:pt>
                <c:pt idx="3541">
                  <c:v>31.1857657948397</c:v>
                </c:pt>
                <c:pt idx="3542">
                  <c:v>31.193431322372401</c:v>
                </c:pt>
                <c:pt idx="3543">
                  <c:v>31.213742499036101</c:v>
                </c:pt>
                <c:pt idx="3544">
                  <c:v>31.197612910712699</c:v>
                </c:pt>
                <c:pt idx="3545">
                  <c:v>31.1846350880353</c:v>
                </c:pt>
                <c:pt idx="3546">
                  <c:v>31.180955633755701</c:v>
                </c:pt>
                <c:pt idx="3547">
                  <c:v>31.188719812392399</c:v>
                </c:pt>
                <c:pt idx="3548">
                  <c:v>31.189436337832099</c:v>
                </c:pt>
                <c:pt idx="3549">
                  <c:v>31.179692422839199</c:v>
                </c:pt>
                <c:pt idx="3550">
                  <c:v>31.190950368356699</c:v>
                </c:pt>
                <c:pt idx="3551">
                  <c:v>31.177630442803899</c:v>
                </c:pt>
                <c:pt idx="3552">
                  <c:v>31.185307839841499</c:v>
                </c:pt>
                <c:pt idx="3553">
                  <c:v>31.173349716652801</c:v>
                </c:pt>
                <c:pt idx="3554">
                  <c:v>31.1586091812662</c:v>
                </c:pt>
                <c:pt idx="3555">
                  <c:v>31.165008514213401</c:v>
                </c:pt>
                <c:pt idx="3556">
                  <c:v>31.150871114724701</c:v>
                </c:pt>
                <c:pt idx="3557">
                  <c:v>31.169479506188399</c:v>
                </c:pt>
                <c:pt idx="3558">
                  <c:v>31.136709483747399</c:v>
                </c:pt>
                <c:pt idx="3559">
                  <c:v>31.148960747746099</c:v>
                </c:pt>
                <c:pt idx="3560">
                  <c:v>31.152143480424499</c:v>
                </c:pt>
                <c:pt idx="3561">
                  <c:v>31.148594624146199</c:v>
                </c:pt>
                <c:pt idx="3562">
                  <c:v>31.1501162878629</c:v>
                </c:pt>
                <c:pt idx="3563">
                  <c:v>31.154921530523598</c:v>
                </c:pt>
                <c:pt idx="3564">
                  <c:v>31.139660706813299</c:v>
                </c:pt>
                <c:pt idx="3565">
                  <c:v>31.155774173733199</c:v>
                </c:pt>
                <c:pt idx="3566">
                  <c:v>31.1405827497397</c:v>
                </c:pt>
                <c:pt idx="3567">
                  <c:v>31.149530502642801</c:v>
                </c:pt>
                <c:pt idx="3568">
                  <c:v>31.162505866419799</c:v>
                </c:pt>
                <c:pt idx="3569">
                  <c:v>31.138283960780601</c:v>
                </c:pt>
                <c:pt idx="3570">
                  <c:v>31.142919981030602</c:v>
                </c:pt>
                <c:pt idx="3571">
                  <c:v>31.135240168869199</c:v>
                </c:pt>
                <c:pt idx="3572">
                  <c:v>31.119597621017299</c:v>
                </c:pt>
                <c:pt idx="3573">
                  <c:v>31.132779979655901</c:v>
                </c:pt>
                <c:pt idx="3574">
                  <c:v>31.124082799257401</c:v>
                </c:pt>
                <c:pt idx="3575">
                  <c:v>31.133705610692498</c:v>
                </c:pt>
                <c:pt idx="3576">
                  <c:v>31.127869347464799</c:v>
                </c:pt>
                <c:pt idx="3577">
                  <c:v>31.131130687302502</c:v>
                </c:pt>
                <c:pt idx="3578">
                  <c:v>31.1222361814933</c:v>
                </c:pt>
                <c:pt idx="3579">
                  <c:v>31.130750129710002</c:v>
                </c:pt>
                <c:pt idx="3580">
                  <c:v>31.119928828081399</c:v>
                </c:pt>
                <c:pt idx="3581">
                  <c:v>31.119935276300801</c:v>
                </c:pt>
                <c:pt idx="3582">
                  <c:v>31.1217247806484</c:v>
                </c:pt>
                <c:pt idx="3583">
                  <c:v>31.1395199222424</c:v>
                </c:pt>
                <c:pt idx="3584">
                  <c:v>31.116886943447899</c:v>
                </c:pt>
                <c:pt idx="3585">
                  <c:v>31.114648053667501</c:v>
                </c:pt>
                <c:pt idx="3586">
                  <c:v>31.101959249835101</c:v>
                </c:pt>
                <c:pt idx="3587">
                  <c:v>31.108880975609399</c:v>
                </c:pt>
                <c:pt idx="3588">
                  <c:v>31.116423427033801</c:v>
                </c:pt>
                <c:pt idx="3589">
                  <c:v>31.1116238068808</c:v>
                </c:pt>
                <c:pt idx="3590">
                  <c:v>31.1019476668618</c:v>
                </c:pt>
                <c:pt idx="3591">
                  <c:v>31.120154459464501</c:v>
                </c:pt>
                <c:pt idx="3592">
                  <c:v>31.109221424515301</c:v>
                </c:pt>
                <c:pt idx="3593">
                  <c:v>31.1184471615741</c:v>
                </c:pt>
                <c:pt idx="3594">
                  <c:v>31.1096685213362</c:v>
                </c:pt>
                <c:pt idx="3595">
                  <c:v>31.118080055478501</c:v>
                </c:pt>
                <c:pt idx="3596">
                  <c:v>31.119299566276499</c:v>
                </c:pt>
                <c:pt idx="3597">
                  <c:v>31.1205881802688</c:v>
                </c:pt>
                <c:pt idx="3598">
                  <c:v>31.106834031151799</c:v>
                </c:pt>
                <c:pt idx="3599">
                  <c:v>31.117072906276601</c:v>
                </c:pt>
                <c:pt idx="3600">
                  <c:v>31.1171109024068</c:v>
                </c:pt>
                <c:pt idx="3601">
                  <c:v>31.094058111067302</c:v>
                </c:pt>
                <c:pt idx="3602">
                  <c:v>31.096014672048099</c:v>
                </c:pt>
                <c:pt idx="3603">
                  <c:v>31.092228539845699</c:v>
                </c:pt>
                <c:pt idx="3604">
                  <c:v>31.099737619352801</c:v>
                </c:pt>
                <c:pt idx="3605">
                  <c:v>31.084427258389098</c:v>
                </c:pt>
                <c:pt idx="3606">
                  <c:v>31.1094339127492</c:v>
                </c:pt>
                <c:pt idx="3607">
                  <c:v>31.0839436118499</c:v>
                </c:pt>
                <c:pt idx="3608">
                  <c:v>31.0794806742392</c:v>
                </c:pt>
                <c:pt idx="3609">
                  <c:v>31.083096163722299</c:v>
                </c:pt>
                <c:pt idx="3610">
                  <c:v>31.0866043135659</c:v>
                </c:pt>
                <c:pt idx="3611">
                  <c:v>31.068422592375502</c:v>
                </c:pt>
                <c:pt idx="3612">
                  <c:v>31.087844560184202</c:v>
                </c:pt>
                <c:pt idx="3613">
                  <c:v>31.080350013481102</c:v>
                </c:pt>
                <c:pt idx="3614">
                  <c:v>31.070940192414401</c:v>
                </c:pt>
                <c:pt idx="3615">
                  <c:v>31.0685896230103</c:v>
                </c:pt>
                <c:pt idx="3616">
                  <c:v>31.0843116481899</c:v>
                </c:pt>
                <c:pt idx="3617">
                  <c:v>31.096708607711602</c:v>
                </c:pt>
                <c:pt idx="3618">
                  <c:v>31.082267474997199</c:v>
                </c:pt>
                <c:pt idx="3619">
                  <c:v>31.0685471353592</c:v>
                </c:pt>
                <c:pt idx="3620">
                  <c:v>31.0839870542531</c:v>
                </c:pt>
                <c:pt idx="3621">
                  <c:v>31.082998034723499</c:v>
                </c:pt>
                <c:pt idx="3622">
                  <c:v>31.079381208715901</c:v>
                </c:pt>
                <c:pt idx="3623">
                  <c:v>31.082091816151301</c:v>
                </c:pt>
                <c:pt idx="3624">
                  <c:v>31.0785449344021</c:v>
                </c:pt>
                <c:pt idx="3625">
                  <c:v>31.0692435535728</c:v>
                </c:pt>
                <c:pt idx="3626">
                  <c:v>31.051431855837301</c:v>
                </c:pt>
                <c:pt idx="3627">
                  <c:v>31.057436687245801</c:v>
                </c:pt>
                <c:pt idx="3628">
                  <c:v>31.0702448702902</c:v>
                </c:pt>
                <c:pt idx="3629">
                  <c:v>31.073280515171302</c:v>
                </c:pt>
                <c:pt idx="3630">
                  <c:v>31.062121714500702</c:v>
                </c:pt>
                <c:pt idx="3631">
                  <c:v>31.076711185628199</c:v>
                </c:pt>
                <c:pt idx="3632">
                  <c:v>31.049688006468401</c:v>
                </c:pt>
                <c:pt idx="3633">
                  <c:v>31.083529811401402</c:v>
                </c:pt>
                <c:pt idx="3634">
                  <c:v>31.070351033217499</c:v>
                </c:pt>
                <c:pt idx="3635">
                  <c:v>31.059343281497799</c:v>
                </c:pt>
                <c:pt idx="3636">
                  <c:v>31.078496017664602</c:v>
                </c:pt>
                <c:pt idx="3637">
                  <c:v>31.057004483742698</c:v>
                </c:pt>
                <c:pt idx="3638">
                  <c:v>31.0562238234427</c:v>
                </c:pt>
                <c:pt idx="3639">
                  <c:v>31.072600585660101</c:v>
                </c:pt>
                <c:pt idx="3640">
                  <c:v>31.0660650237444</c:v>
                </c:pt>
                <c:pt idx="3641">
                  <c:v>31.066290968268799</c:v>
                </c:pt>
                <c:pt idx="3642">
                  <c:v>31.053206557891102</c:v>
                </c:pt>
                <c:pt idx="3643">
                  <c:v>31.0685794581054</c:v>
                </c:pt>
                <c:pt idx="3644">
                  <c:v>31.0823357436084</c:v>
                </c:pt>
                <c:pt idx="3645">
                  <c:v>31.073867137596899</c:v>
                </c:pt>
                <c:pt idx="3646">
                  <c:v>31.0455716965613</c:v>
                </c:pt>
                <c:pt idx="3647">
                  <c:v>31.064087683854201</c:v>
                </c:pt>
                <c:pt idx="3648">
                  <c:v>31.055012832419798</c:v>
                </c:pt>
                <c:pt idx="3649">
                  <c:v>31.031092387805302</c:v>
                </c:pt>
                <c:pt idx="3650">
                  <c:v>31.040688110898301</c:v>
                </c:pt>
                <c:pt idx="3651">
                  <c:v>31.030106390963699</c:v>
                </c:pt>
                <c:pt idx="3652">
                  <c:v>31.046125605493302</c:v>
                </c:pt>
                <c:pt idx="3653">
                  <c:v>31.056133490319102</c:v>
                </c:pt>
                <c:pt idx="3654">
                  <c:v>31.052557476277801</c:v>
                </c:pt>
                <c:pt idx="3655">
                  <c:v>31.024461481820101</c:v>
                </c:pt>
                <c:pt idx="3656">
                  <c:v>31.025373178730302</c:v>
                </c:pt>
                <c:pt idx="3657">
                  <c:v>31.0285216231002</c:v>
                </c:pt>
                <c:pt idx="3658">
                  <c:v>31.024080416829499</c:v>
                </c:pt>
                <c:pt idx="3659">
                  <c:v>31.023850720158102</c:v>
                </c:pt>
                <c:pt idx="3660">
                  <c:v>31.028498565230699</c:v>
                </c:pt>
                <c:pt idx="3661">
                  <c:v>31.022634039278401</c:v>
                </c:pt>
                <c:pt idx="3662">
                  <c:v>31.036350023992199</c:v>
                </c:pt>
                <c:pt idx="3663">
                  <c:v>31.006595386421498</c:v>
                </c:pt>
                <c:pt idx="3664">
                  <c:v>31.000683493107601</c:v>
                </c:pt>
                <c:pt idx="3665">
                  <c:v>31.0047005834084</c:v>
                </c:pt>
                <c:pt idx="3666">
                  <c:v>31.024666508636901</c:v>
                </c:pt>
                <c:pt idx="3667">
                  <c:v>30.997627551306302</c:v>
                </c:pt>
                <c:pt idx="3668">
                  <c:v>31.0127974535351</c:v>
                </c:pt>
                <c:pt idx="3669">
                  <c:v>30.988231035071099</c:v>
                </c:pt>
                <c:pt idx="3670">
                  <c:v>30.999348073103999</c:v>
                </c:pt>
                <c:pt idx="3671">
                  <c:v>30.989076016705202</c:v>
                </c:pt>
                <c:pt idx="3672">
                  <c:v>30.976415380643001</c:v>
                </c:pt>
                <c:pt idx="3673">
                  <c:v>30.9943839992773</c:v>
                </c:pt>
                <c:pt idx="3674">
                  <c:v>30.996518593474299</c:v>
                </c:pt>
                <c:pt idx="3675">
                  <c:v>30.981377926636799</c:v>
                </c:pt>
                <c:pt idx="3676">
                  <c:v>30.989810852615602</c:v>
                </c:pt>
                <c:pt idx="3677">
                  <c:v>30.9868823973841</c:v>
                </c:pt>
                <c:pt idx="3678">
                  <c:v>30.9968370477458</c:v>
                </c:pt>
                <c:pt idx="3679">
                  <c:v>30.977057701953498</c:v>
                </c:pt>
                <c:pt idx="3680">
                  <c:v>30.9917882661344</c:v>
                </c:pt>
                <c:pt idx="3681">
                  <c:v>30.973025383325901</c:v>
                </c:pt>
                <c:pt idx="3682">
                  <c:v>31.010089276613499</c:v>
                </c:pt>
                <c:pt idx="3683">
                  <c:v>30.990811845224499</c:v>
                </c:pt>
                <c:pt idx="3684">
                  <c:v>30.988575974774399</c:v>
                </c:pt>
                <c:pt idx="3685">
                  <c:v>30.9890166528957</c:v>
                </c:pt>
                <c:pt idx="3686">
                  <c:v>30.9844430933708</c:v>
                </c:pt>
                <c:pt idx="3687">
                  <c:v>30.984060467784602</c:v>
                </c:pt>
                <c:pt idx="3688">
                  <c:v>30.976059796951901</c:v>
                </c:pt>
                <c:pt idx="3689">
                  <c:v>30.9750722214565</c:v>
                </c:pt>
                <c:pt idx="3690">
                  <c:v>30.981973522575</c:v>
                </c:pt>
                <c:pt idx="3691">
                  <c:v>30.992048087340699</c:v>
                </c:pt>
                <c:pt idx="3692">
                  <c:v>30.984520368570202</c:v>
                </c:pt>
                <c:pt idx="3693">
                  <c:v>30.9688615778919</c:v>
                </c:pt>
                <c:pt idx="3694">
                  <c:v>30.9589928950254</c:v>
                </c:pt>
                <c:pt idx="3695">
                  <c:v>30.954489122807701</c:v>
                </c:pt>
                <c:pt idx="3696">
                  <c:v>30.9536350081165</c:v>
                </c:pt>
                <c:pt idx="3697">
                  <c:v>30.960294555261001</c:v>
                </c:pt>
                <c:pt idx="3698">
                  <c:v>30.9555823402229</c:v>
                </c:pt>
                <c:pt idx="3699">
                  <c:v>30.9593113897749</c:v>
                </c:pt>
                <c:pt idx="3700">
                  <c:v>30.961044610533801</c:v>
                </c:pt>
                <c:pt idx="3701">
                  <c:v>30.940702648125299</c:v>
                </c:pt>
                <c:pt idx="3702">
                  <c:v>30.937559663995401</c:v>
                </c:pt>
                <c:pt idx="3703">
                  <c:v>30.954091221293002</c:v>
                </c:pt>
                <c:pt idx="3704">
                  <c:v>30.9345244295687</c:v>
                </c:pt>
                <c:pt idx="3705">
                  <c:v>30.943632791574299</c:v>
                </c:pt>
                <c:pt idx="3706">
                  <c:v>30.947603402821201</c:v>
                </c:pt>
                <c:pt idx="3707">
                  <c:v>30.942074292565099</c:v>
                </c:pt>
                <c:pt idx="3708">
                  <c:v>30.9492233971873</c:v>
                </c:pt>
                <c:pt idx="3709">
                  <c:v>30.9508277019819</c:v>
                </c:pt>
                <c:pt idx="3710">
                  <c:v>30.93265611688</c:v>
                </c:pt>
                <c:pt idx="3711">
                  <c:v>30.9285375921095</c:v>
                </c:pt>
                <c:pt idx="3712">
                  <c:v>30.925567642445301</c:v>
                </c:pt>
                <c:pt idx="3713">
                  <c:v>30.937364085663098</c:v>
                </c:pt>
                <c:pt idx="3714">
                  <c:v>30.934451343957701</c:v>
                </c:pt>
                <c:pt idx="3715">
                  <c:v>30.9324041244131</c:v>
                </c:pt>
                <c:pt idx="3716">
                  <c:v>30.933108146931701</c:v>
                </c:pt>
                <c:pt idx="3717">
                  <c:v>30.915588079266598</c:v>
                </c:pt>
                <c:pt idx="3718">
                  <c:v>30.932377192926399</c:v>
                </c:pt>
                <c:pt idx="3719">
                  <c:v>30.9374499185861</c:v>
                </c:pt>
                <c:pt idx="3720">
                  <c:v>30.9343293177613</c:v>
                </c:pt>
                <c:pt idx="3721">
                  <c:v>30.915597092863202</c:v>
                </c:pt>
                <c:pt idx="3722">
                  <c:v>30.918280873428099</c:v>
                </c:pt>
                <c:pt idx="3723">
                  <c:v>30.918522557937798</c:v>
                </c:pt>
                <c:pt idx="3724">
                  <c:v>30.906991024210299</c:v>
                </c:pt>
                <c:pt idx="3725">
                  <c:v>30.920930104421998</c:v>
                </c:pt>
                <c:pt idx="3726">
                  <c:v>30.915412954228099</c:v>
                </c:pt>
                <c:pt idx="3727">
                  <c:v>30.899949628158598</c:v>
                </c:pt>
                <c:pt idx="3728">
                  <c:v>30.907048463896899</c:v>
                </c:pt>
                <c:pt idx="3729">
                  <c:v>30.910047371307598</c:v>
                </c:pt>
                <c:pt idx="3730">
                  <c:v>30.9012602293516</c:v>
                </c:pt>
                <c:pt idx="3731">
                  <c:v>30.885581583795201</c:v>
                </c:pt>
                <c:pt idx="3732">
                  <c:v>30.9029016274866</c:v>
                </c:pt>
                <c:pt idx="3733">
                  <c:v>30.898254779006798</c:v>
                </c:pt>
                <c:pt idx="3734">
                  <c:v>30.904270627326301</c:v>
                </c:pt>
                <c:pt idx="3735">
                  <c:v>30.895284839157998</c:v>
                </c:pt>
                <c:pt idx="3736">
                  <c:v>30.899253488755999</c:v>
                </c:pt>
                <c:pt idx="3737">
                  <c:v>30.896198956102801</c:v>
                </c:pt>
                <c:pt idx="3738">
                  <c:v>30.922795385844999</c:v>
                </c:pt>
                <c:pt idx="3739">
                  <c:v>30.904726280704601</c:v>
                </c:pt>
                <c:pt idx="3740">
                  <c:v>30.9132415524119</c:v>
                </c:pt>
                <c:pt idx="3741">
                  <c:v>30.9031256503187</c:v>
                </c:pt>
                <c:pt idx="3742">
                  <c:v>30.901973883415501</c:v>
                </c:pt>
                <c:pt idx="3743">
                  <c:v>30.9172671760364</c:v>
                </c:pt>
                <c:pt idx="3744">
                  <c:v>30.9035047482941</c:v>
                </c:pt>
                <c:pt idx="3745">
                  <c:v>30.898439329196801</c:v>
                </c:pt>
                <c:pt idx="3746">
                  <c:v>30.910144250204699</c:v>
                </c:pt>
                <c:pt idx="3747">
                  <c:v>30.8943874205744</c:v>
                </c:pt>
                <c:pt idx="3748">
                  <c:v>30.8954476363559</c:v>
                </c:pt>
                <c:pt idx="3749">
                  <c:v>30.891878409460698</c:v>
                </c:pt>
                <c:pt idx="3750">
                  <c:v>30.891655338522401</c:v>
                </c:pt>
                <c:pt idx="3751">
                  <c:v>30.887704939332501</c:v>
                </c:pt>
                <c:pt idx="3752">
                  <c:v>30.864891458850501</c:v>
                </c:pt>
                <c:pt idx="3753">
                  <c:v>30.880062030866899</c:v>
                </c:pt>
                <c:pt idx="3754">
                  <c:v>30.888556253586501</c:v>
                </c:pt>
                <c:pt idx="3755">
                  <c:v>30.891200187944001</c:v>
                </c:pt>
                <c:pt idx="3756">
                  <c:v>30.862026603866902</c:v>
                </c:pt>
                <c:pt idx="3757">
                  <c:v>30.891854018927798</c:v>
                </c:pt>
                <c:pt idx="3758">
                  <c:v>30.8822954704758</c:v>
                </c:pt>
                <c:pt idx="3759">
                  <c:v>30.8801317287076</c:v>
                </c:pt>
                <c:pt idx="3760">
                  <c:v>30.8745307691735</c:v>
                </c:pt>
                <c:pt idx="3761">
                  <c:v>30.8641506964785</c:v>
                </c:pt>
                <c:pt idx="3762">
                  <c:v>30.8695102809743</c:v>
                </c:pt>
                <c:pt idx="3763">
                  <c:v>30.865982551796201</c:v>
                </c:pt>
                <c:pt idx="3764">
                  <c:v>30.858610618455799</c:v>
                </c:pt>
                <c:pt idx="3765">
                  <c:v>30.863076709530699</c:v>
                </c:pt>
                <c:pt idx="3766">
                  <c:v>30.871162443432599</c:v>
                </c:pt>
                <c:pt idx="3767">
                  <c:v>30.861388034100099</c:v>
                </c:pt>
                <c:pt idx="3768">
                  <c:v>30.870218838537799</c:v>
                </c:pt>
                <c:pt idx="3769">
                  <c:v>30.852667826199198</c:v>
                </c:pt>
                <c:pt idx="3770">
                  <c:v>30.847911880321899</c:v>
                </c:pt>
                <c:pt idx="3771">
                  <c:v>30.858333176602301</c:v>
                </c:pt>
                <c:pt idx="3772">
                  <c:v>30.870107288552799</c:v>
                </c:pt>
                <c:pt idx="3773">
                  <c:v>30.8562547544756</c:v>
                </c:pt>
                <c:pt idx="3774">
                  <c:v>30.8578754649497</c:v>
                </c:pt>
                <c:pt idx="3775">
                  <c:v>30.848582648127</c:v>
                </c:pt>
                <c:pt idx="3776">
                  <c:v>30.849870630746501</c:v>
                </c:pt>
                <c:pt idx="3777">
                  <c:v>30.8472327459856</c:v>
                </c:pt>
                <c:pt idx="3778">
                  <c:v>30.842280726749799</c:v>
                </c:pt>
                <c:pt idx="3779">
                  <c:v>30.838464366606601</c:v>
                </c:pt>
                <c:pt idx="3780">
                  <c:v>30.852624050093901</c:v>
                </c:pt>
                <c:pt idx="3781">
                  <c:v>30.8475463277254</c:v>
                </c:pt>
                <c:pt idx="3782">
                  <c:v>30.851815080608901</c:v>
                </c:pt>
                <c:pt idx="3783">
                  <c:v>30.821177336678701</c:v>
                </c:pt>
                <c:pt idx="3784">
                  <c:v>30.840087880734099</c:v>
                </c:pt>
                <c:pt idx="3785">
                  <c:v>30.813201057153002</c:v>
                </c:pt>
                <c:pt idx="3786">
                  <c:v>30.8317225091326</c:v>
                </c:pt>
                <c:pt idx="3787">
                  <c:v>30.823678426730901</c:v>
                </c:pt>
                <c:pt idx="3788">
                  <c:v>30.824814682439701</c:v>
                </c:pt>
                <c:pt idx="3789">
                  <c:v>30.7992995887946</c:v>
                </c:pt>
                <c:pt idx="3790">
                  <c:v>30.808754037279801</c:v>
                </c:pt>
                <c:pt idx="3791">
                  <c:v>30.8120951783735</c:v>
                </c:pt>
                <c:pt idx="3792">
                  <c:v>30.814340964610501</c:v>
                </c:pt>
                <c:pt idx="3793">
                  <c:v>30.805315403628899</c:v>
                </c:pt>
                <c:pt idx="3794">
                  <c:v>30.798715301902799</c:v>
                </c:pt>
                <c:pt idx="3795">
                  <c:v>30.806182545370401</c:v>
                </c:pt>
                <c:pt idx="3796">
                  <c:v>30.7925192355405</c:v>
                </c:pt>
                <c:pt idx="3797">
                  <c:v>30.781312975039199</c:v>
                </c:pt>
                <c:pt idx="3798">
                  <c:v>30.800844437743201</c:v>
                </c:pt>
                <c:pt idx="3799">
                  <c:v>30.793156122902602</c:v>
                </c:pt>
                <c:pt idx="3800">
                  <c:v>30.7870641434885</c:v>
                </c:pt>
                <c:pt idx="3801">
                  <c:v>30.793785420192201</c:v>
                </c:pt>
                <c:pt idx="3802">
                  <c:v>30.784199506416002</c:v>
                </c:pt>
                <c:pt idx="3803">
                  <c:v>30.799783940278399</c:v>
                </c:pt>
                <c:pt idx="3804">
                  <c:v>30.785095266894199</c:v>
                </c:pt>
                <c:pt idx="3805">
                  <c:v>30.796896243271998</c:v>
                </c:pt>
                <c:pt idx="3806">
                  <c:v>30.803503389519399</c:v>
                </c:pt>
                <c:pt idx="3807">
                  <c:v>30.777597389721901</c:v>
                </c:pt>
                <c:pt idx="3808">
                  <c:v>30.771962601597199</c:v>
                </c:pt>
                <c:pt idx="3809">
                  <c:v>30.803868787057102</c:v>
                </c:pt>
                <c:pt idx="3810">
                  <c:v>30.781035176425402</c:v>
                </c:pt>
                <c:pt idx="3811">
                  <c:v>30.774170129287999</c:v>
                </c:pt>
                <c:pt idx="3812">
                  <c:v>30.7554396526474</c:v>
                </c:pt>
                <c:pt idx="3813">
                  <c:v>30.790738257018401</c:v>
                </c:pt>
                <c:pt idx="3814">
                  <c:v>30.776764211979401</c:v>
                </c:pt>
                <c:pt idx="3815">
                  <c:v>30.777361167340199</c:v>
                </c:pt>
                <c:pt idx="3816">
                  <c:v>30.775871886610801</c:v>
                </c:pt>
                <c:pt idx="3817">
                  <c:v>30.760778172364301</c:v>
                </c:pt>
                <c:pt idx="3818">
                  <c:v>30.779018797646899</c:v>
                </c:pt>
                <c:pt idx="3819">
                  <c:v>30.7539810672546</c:v>
                </c:pt>
                <c:pt idx="3820">
                  <c:v>30.755777767941201</c:v>
                </c:pt>
                <c:pt idx="3821">
                  <c:v>30.752700436070299</c:v>
                </c:pt>
                <c:pt idx="3822">
                  <c:v>30.7432362573958</c:v>
                </c:pt>
                <c:pt idx="3823">
                  <c:v>30.750488106951899</c:v>
                </c:pt>
                <c:pt idx="3824">
                  <c:v>30.761159456766599</c:v>
                </c:pt>
                <c:pt idx="3825">
                  <c:v>30.751472885597501</c:v>
                </c:pt>
                <c:pt idx="3826">
                  <c:v>30.7541400331875</c:v>
                </c:pt>
                <c:pt idx="3827">
                  <c:v>30.758743285788501</c:v>
                </c:pt>
                <c:pt idx="3828">
                  <c:v>30.7478074401089</c:v>
                </c:pt>
                <c:pt idx="3829">
                  <c:v>30.7295383866966</c:v>
                </c:pt>
                <c:pt idx="3830">
                  <c:v>30.732973324644099</c:v>
                </c:pt>
                <c:pt idx="3831">
                  <c:v>30.712763226051202</c:v>
                </c:pt>
                <c:pt idx="3832">
                  <c:v>30.757454136209699</c:v>
                </c:pt>
                <c:pt idx="3833">
                  <c:v>30.721183034444898</c:v>
                </c:pt>
                <c:pt idx="3834">
                  <c:v>30.7225833826393</c:v>
                </c:pt>
                <c:pt idx="3835">
                  <c:v>30.715070232869898</c:v>
                </c:pt>
                <c:pt idx="3836">
                  <c:v>30.732997928360099</c:v>
                </c:pt>
                <c:pt idx="3837">
                  <c:v>30.7141492172642</c:v>
                </c:pt>
                <c:pt idx="3838">
                  <c:v>30.725973959832299</c:v>
                </c:pt>
                <c:pt idx="3839">
                  <c:v>30.705118220607901</c:v>
                </c:pt>
                <c:pt idx="3840">
                  <c:v>30.716495903834499</c:v>
                </c:pt>
                <c:pt idx="3841">
                  <c:v>30.706931882170998</c:v>
                </c:pt>
                <c:pt idx="3842">
                  <c:v>30.701142109863799</c:v>
                </c:pt>
                <c:pt idx="3843">
                  <c:v>30.7170588680242</c:v>
                </c:pt>
                <c:pt idx="3844">
                  <c:v>30.730290301232198</c:v>
                </c:pt>
                <c:pt idx="3845">
                  <c:v>30.724576081439899</c:v>
                </c:pt>
                <c:pt idx="3846">
                  <c:v>30.7168837476354</c:v>
                </c:pt>
                <c:pt idx="3847">
                  <c:v>30.7133627701823</c:v>
                </c:pt>
                <c:pt idx="3848">
                  <c:v>30.6986739498678</c:v>
                </c:pt>
                <c:pt idx="3849">
                  <c:v>30.699902013296001</c:v>
                </c:pt>
                <c:pt idx="3850">
                  <c:v>30.6966324678856</c:v>
                </c:pt>
                <c:pt idx="3851">
                  <c:v>30.7134093770207</c:v>
                </c:pt>
                <c:pt idx="3852">
                  <c:v>30.704384131712899</c:v>
                </c:pt>
                <c:pt idx="3853">
                  <c:v>30.7045027760552</c:v>
                </c:pt>
                <c:pt idx="3854">
                  <c:v>30.6988613924368</c:v>
                </c:pt>
                <c:pt idx="3855">
                  <c:v>30.689357893653899</c:v>
                </c:pt>
                <c:pt idx="3856">
                  <c:v>30.6982424305221</c:v>
                </c:pt>
                <c:pt idx="3857">
                  <c:v>30.702891923765801</c:v>
                </c:pt>
                <c:pt idx="3858">
                  <c:v>30.6987824179044</c:v>
                </c:pt>
                <c:pt idx="3859">
                  <c:v>30.7072809441798</c:v>
                </c:pt>
                <c:pt idx="3860">
                  <c:v>30.7129668078842</c:v>
                </c:pt>
                <c:pt idx="3861">
                  <c:v>30.692878522163898</c:v>
                </c:pt>
                <c:pt idx="3862">
                  <c:v>30.7040018501487</c:v>
                </c:pt>
                <c:pt idx="3863">
                  <c:v>30.695002587573899</c:v>
                </c:pt>
                <c:pt idx="3864">
                  <c:v>30.6983122752724</c:v>
                </c:pt>
                <c:pt idx="3865">
                  <c:v>30.699359782176401</c:v>
                </c:pt>
                <c:pt idx="3866">
                  <c:v>30.707903321949399</c:v>
                </c:pt>
                <c:pt idx="3867">
                  <c:v>30.6986158701915</c:v>
                </c:pt>
                <c:pt idx="3868">
                  <c:v>30.698486597554499</c:v>
                </c:pt>
                <c:pt idx="3869">
                  <c:v>30.6824301320998</c:v>
                </c:pt>
                <c:pt idx="3870">
                  <c:v>30.689840911405401</c:v>
                </c:pt>
                <c:pt idx="3871">
                  <c:v>30.698288662724</c:v>
                </c:pt>
                <c:pt idx="3872">
                  <c:v>30.675925670030999</c:v>
                </c:pt>
                <c:pt idx="3873">
                  <c:v>30.696093567701102</c:v>
                </c:pt>
                <c:pt idx="3874">
                  <c:v>30.678147713975299</c:v>
                </c:pt>
                <c:pt idx="3875">
                  <c:v>30.684034590343501</c:v>
                </c:pt>
                <c:pt idx="3876">
                  <c:v>30.661591325765698</c:v>
                </c:pt>
                <c:pt idx="3877">
                  <c:v>30.682203063818498</c:v>
                </c:pt>
                <c:pt idx="3878">
                  <c:v>30.672920792209801</c:v>
                </c:pt>
                <c:pt idx="3879">
                  <c:v>30.652761646304199</c:v>
                </c:pt>
                <c:pt idx="3880">
                  <c:v>30.667908888254399</c:v>
                </c:pt>
                <c:pt idx="3881">
                  <c:v>30.668341011372402</c:v>
                </c:pt>
                <c:pt idx="3882">
                  <c:v>30.674445399717399</c:v>
                </c:pt>
                <c:pt idx="3883">
                  <c:v>30.663568848663299</c:v>
                </c:pt>
                <c:pt idx="3884">
                  <c:v>30.6749560846234</c:v>
                </c:pt>
                <c:pt idx="3885">
                  <c:v>30.6451328817827</c:v>
                </c:pt>
                <c:pt idx="3886">
                  <c:v>30.650899989693301</c:v>
                </c:pt>
                <c:pt idx="3887">
                  <c:v>30.655608936922</c:v>
                </c:pt>
                <c:pt idx="3888">
                  <c:v>30.649112231384901</c:v>
                </c:pt>
                <c:pt idx="3889">
                  <c:v>30.662087164513299</c:v>
                </c:pt>
                <c:pt idx="3890">
                  <c:v>30.638676801469298</c:v>
                </c:pt>
                <c:pt idx="3891">
                  <c:v>30.651090161488199</c:v>
                </c:pt>
                <c:pt idx="3892">
                  <c:v>30.6436395964997</c:v>
                </c:pt>
                <c:pt idx="3893">
                  <c:v>30.646277829445999</c:v>
                </c:pt>
                <c:pt idx="3894">
                  <c:v>30.632081338103699</c:v>
                </c:pt>
                <c:pt idx="3895">
                  <c:v>30.639339026360599</c:v>
                </c:pt>
                <c:pt idx="3896">
                  <c:v>30.6393734236668</c:v>
                </c:pt>
                <c:pt idx="3897">
                  <c:v>30.614540607301901</c:v>
                </c:pt>
                <c:pt idx="3898">
                  <c:v>30.6147880311911</c:v>
                </c:pt>
                <c:pt idx="3899">
                  <c:v>30.619510246579601</c:v>
                </c:pt>
                <c:pt idx="3900">
                  <c:v>30.631448971261701</c:v>
                </c:pt>
                <c:pt idx="3901">
                  <c:v>30.635848312236199</c:v>
                </c:pt>
                <c:pt idx="3902">
                  <c:v>30.611319149187199</c:v>
                </c:pt>
                <c:pt idx="3903">
                  <c:v>30.608552466413101</c:v>
                </c:pt>
                <c:pt idx="3904">
                  <c:v>30.627534911338898</c:v>
                </c:pt>
                <c:pt idx="3905">
                  <c:v>30.619622043855099</c:v>
                </c:pt>
                <c:pt idx="3906">
                  <c:v>30.6162176298192</c:v>
                </c:pt>
                <c:pt idx="3907">
                  <c:v>30.6159424220406</c:v>
                </c:pt>
                <c:pt idx="3908">
                  <c:v>30.617710418064</c:v>
                </c:pt>
                <c:pt idx="3909">
                  <c:v>30.619729436713001</c:v>
                </c:pt>
                <c:pt idx="3910">
                  <c:v>30.592604183916499</c:v>
                </c:pt>
                <c:pt idx="3911">
                  <c:v>30.594845836476601</c:v>
                </c:pt>
                <c:pt idx="3912">
                  <c:v>30.613251085462799</c:v>
                </c:pt>
                <c:pt idx="3913">
                  <c:v>30.592378201589</c:v>
                </c:pt>
                <c:pt idx="3914">
                  <c:v>30.604187666176401</c:v>
                </c:pt>
                <c:pt idx="3915">
                  <c:v>30.608791775287699</c:v>
                </c:pt>
                <c:pt idx="3916">
                  <c:v>30.6124398740285</c:v>
                </c:pt>
                <c:pt idx="3917">
                  <c:v>30.588540839196099</c:v>
                </c:pt>
                <c:pt idx="3918">
                  <c:v>30.594574880337699</c:v>
                </c:pt>
                <c:pt idx="3919">
                  <c:v>30.588133184265899</c:v>
                </c:pt>
                <c:pt idx="3920">
                  <c:v>30.594993129492199</c:v>
                </c:pt>
                <c:pt idx="3921">
                  <c:v>30.592085290103999</c:v>
                </c:pt>
                <c:pt idx="3922">
                  <c:v>30.5964784056581</c:v>
                </c:pt>
                <c:pt idx="3923">
                  <c:v>30.5879290353353</c:v>
                </c:pt>
                <c:pt idx="3924">
                  <c:v>30.599833524031801</c:v>
                </c:pt>
                <c:pt idx="3925">
                  <c:v>30.599928486219898</c:v>
                </c:pt>
                <c:pt idx="3926">
                  <c:v>30.6047251308594</c:v>
                </c:pt>
                <c:pt idx="3927">
                  <c:v>30.596166510303199</c:v>
                </c:pt>
                <c:pt idx="3928">
                  <c:v>30.593521388095901</c:v>
                </c:pt>
                <c:pt idx="3929">
                  <c:v>30.5763238393763</c:v>
                </c:pt>
                <c:pt idx="3930">
                  <c:v>30.583872491488499</c:v>
                </c:pt>
                <c:pt idx="3931">
                  <c:v>30.6000676873762</c:v>
                </c:pt>
                <c:pt idx="3932">
                  <c:v>30.578456382524902</c:v>
                </c:pt>
                <c:pt idx="3933">
                  <c:v>30.587411752701801</c:v>
                </c:pt>
                <c:pt idx="3934">
                  <c:v>30.5726202458948</c:v>
                </c:pt>
                <c:pt idx="3935">
                  <c:v>30.5793968628535</c:v>
                </c:pt>
                <c:pt idx="3936">
                  <c:v>30.586158601571999</c:v>
                </c:pt>
                <c:pt idx="3937">
                  <c:v>30.562407587970402</c:v>
                </c:pt>
                <c:pt idx="3938">
                  <c:v>30.580148069811798</c:v>
                </c:pt>
                <c:pt idx="3939">
                  <c:v>30.583524415800401</c:v>
                </c:pt>
                <c:pt idx="3940">
                  <c:v>30.57501450226</c:v>
                </c:pt>
                <c:pt idx="3941">
                  <c:v>30.563604356062001</c:v>
                </c:pt>
                <c:pt idx="3942">
                  <c:v>30.571728971742001</c:v>
                </c:pt>
                <c:pt idx="3943">
                  <c:v>30.555526926575599</c:v>
                </c:pt>
                <c:pt idx="3944">
                  <c:v>30.568715244684601</c:v>
                </c:pt>
                <c:pt idx="3945">
                  <c:v>30.549513796294999</c:v>
                </c:pt>
                <c:pt idx="3946">
                  <c:v>30.5328308750586</c:v>
                </c:pt>
                <c:pt idx="3947">
                  <c:v>30.540185205314302</c:v>
                </c:pt>
                <c:pt idx="3948">
                  <c:v>30.537881332403</c:v>
                </c:pt>
                <c:pt idx="3949">
                  <c:v>30.5453613548036</c:v>
                </c:pt>
                <c:pt idx="3950">
                  <c:v>30.533002965635902</c:v>
                </c:pt>
                <c:pt idx="3951">
                  <c:v>30.537113910997999</c:v>
                </c:pt>
                <c:pt idx="3952">
                  <c:v>30.542956580135499</c:v>
                </c:pt>
                <c:pt idx="3953">
                  <c:v>30.545871635051999</c:v>
                </c:pt>
                <c:pt idx="3954">
                  <c:v>30.543696521358399</c:v>
                </c:pt>
                <c:pt idx="3955">
                  <c:v>30.516667786613301</c:v>
                </c:pt>
                <c:pt idx="3956">
                  <c:v>30.514405424366299</c:v>
                </c:pt>
                <c:pt idx="3957">
                  <c:v>30.532755231296999</c:v>
                </c:pt>
                <c:pt idx="3958">
                  <c:v>30.538431718672001</c:v>
                </c:pt>
                <c:pt idx="3959">
                  <c:v>30.536708833000301</c:v>
                </c:pt>
                <c:pt idx="3960">
                  <c:v>30.5239437943079</c:v>
                </c:pt>
                <c:pt idx="3961">
                  <c:v>30.516657472568902</c:v>
                </c:pt>
                <c:pt idx="3962">
                  <c:v>30.520601824349502</c:v>
                </c:pt>
                <c:pt idx="3963">
                  <c:v>30.517471874918801</c:v>
                </c:pt>
                <c:pt idx="3964">
                  <c:v>30.513305272030902</c:v>
                </c:pt>
                <c:pt idx="3965">
                  <c:v>30.508886358611601</c:v>
                </c:pt>
                <c:pt idx="3966">
                  <c:v>30.510024530321999</c:v>
                </c:pt>
                <c:pt idx="3967">
                  <c:v>30.492910980320701</c:v>
                </c:pt>
                <c:pt idx="3968">
                  <c:v>30.502126508504102</c:v>
                </c:pt>
                <c:pt idx="3969">
                  <c:v>30.508856028760999</c:v>
                </c:pt>
                <c:pt idx="3970">
                  <c:v>30.488812598590599</c:v>
                </c:pt>
                <c:pt idx="3971">
                  <c:v>30.500242246443801</c:v>
                </c:pt>
                <c:pt idx="3972">
                  <c:v>30.502596744944899</c:v>
                </c:pt>
                <c:pt idx="3973">
                  <c:v>30.497638132121899</c:v>
                </c:pt>
                <c:pt idx="3974">
                  <c:v>30.501176645393699</c:v>
                </c:pt>
                <c:pt idx="3975">
                  <c:v>30.5036527154646</c:v>
                </c:pt>
                <c:pt idx="3976">
                  <c:v>30.4799399664665</c:v>
                </c:pt>
                <c:pt idx="3977">
                  <c:v>30.490495336212099</c:v>
                </c:pt>
                <c:pt idx="3978">
                  <c:v>30.4816548067155</c:v>
                </c:pt>
                <c:pt idx="3979">
                  <c:v>30.484843100201001</c:v>
                </c:pt>
                <c:pt idx="3980">
                  <c:v>30.497374645971199</c:v>
                </c:pt>
                <c:pt idx="3981">
                  <c:v>30.4729502514171</c:v>
                </c:pt>
                <c:pt idx="3982">
                  <c:v>30.483075503365601</c:v>
                </c:pt>
                <c:pt idx="3983">
                  <c:v>30.484908245737799</c:v>
                </c:pt>
                <c:pt idx="3984">
                  <c:v>30.469023394246999</c:v>
                </c:pt>
                <c:pt idx="3985">
                  <c:v>30.493797800627</c:v>
                </c:pt>
                <c:pt idx="3986">
                  <c:v>30.472462615210802</c:v>
                </c:pt>
                <c:pt idx="3987">
                  <c:v>30.486942815113299</c:v>
                </c:pt>
                <c:pt idx="3988">
                  <c:v>30.4824981183307</c:v>
                </c:pt>
                <c:pt idx="3989">
                  <c:v>30.481126058168002</c:v>
                </c:pt>
                <c:pt idx="3990">
                  <c:v>30.4786630630683</c:v>
                </c:pt>
                <c:pt idx="3991">
                  <c:v>30.492690685164401</c:v>
                </c:pt>
                <c:pt idx="3992">
                  <c:v>30.479147732614301</c:v>
                </c:pt>
                <c:pt idx="3993">
                  <c:v>30.4745932472504</c:v>
                </c:pt>
                <c:pt idx="3994">
                  <c:v>30.471515738486001</c:v>
                </c:pt>
                <c:pt idx="3995">
                  <c:v>30.4634932954894</c:v>
                </c:pt>
                <c:pt idx="3996">
                  <c:v>30.474397738873499</c:v>
                </c:pt>
                <c:pt idx="3997">
                  <c:v>30.469746090688002</c:v>
                </c:pt>
                <c:pt idx="3998">
                  <c:v>30.464823828192198</c:v>
                </c:pt>
                <c:pt idx="3999">
                  <c:v>30.4731286508922</c:v>
                </c:pt>
                <c:pt idx="4000">
                  <c:v>30.464028721301599</c:v>
                </c:pt>
                <c:pt idx="4001">
                  <c:v>30.452761949743302</c:v>
                </c:pt>
                <c:pt idx="4002">
                  <c:v>30.472296755534099</c:v>
                </c:pt>
                <c:pt idx="4003">
                  <c:v>30.4466034981143</c:v>
                </c:pt>
                <c:pt idx="4004">
                  <c:v>30.452595013376499</c:v>
                </c:pt>
                <c:pt idx="4005">
                  <c:v>30.4627264715749</c:v>
                </c:pt>
                <c:pt idx="4006">
                  <c:v>30.4708390006538</c:v>
                </c:pt>
                <c:pt idx="4007">
                  <c:v>30.472463828181201</c:v>
                </c:pt>
                <c:pt idx="4008">
                  <c:v>30.4493153723846</c:v>
                </c:pt>
                <c:pt idx="4009">
                  <c:v>30.455115954891799</c:v>
                </c:pt>
                <c:pt idx="4010">
                  <c:v>30.4574674256944</c:v>
                </c:pt>
                <c:pt idx="4011">
                  <c:v>30.4404414261897</c:v>
                </c:pt>
                <c:pt idx="4012">
                  <c:v>30.450811327074401</c:v>
                </c:pt>
                <c:pt idx="4013">
                  <c:v>30.450048948921602</c:v>
                </c:pt>
                <c:pt idx="4014">
                  <c:v>30.4485257960383</c:v>
                </c:pt>
                <c:pt idx="4015">
                  <c:v>30.4312764403983</c:v>
                </c:pt>
                <c:pt idx="4016">
                  <c:v>30.437995603896301</c:v>
                </c:pt>
                <c:pt idx="4017">
                  <c:v>30.417825554399101</c:v>
                </c:pt>
                <c:pt idx="4018">
                  <c:v>30.429648376745298</c:v>
                </c:pt>
                <c:pt idx="4019">
                  <c:v>30.447084272912502</c:v>
                </c:pt>
                <c:pt idx="4020">
                  <c:v>30.418552412496499</c:v>
                </c:pt>
                <c:pt idx="4021">
                  <c:v>30.4332612152539</c:v>
                </c:pt>
                <c:pt idx="4022">
                  <c:v>30.4269235232018</c:v>
                </c:pt>
                <c:pt idx="4023">
                  <c:v>30.437363023542002</c:v>
                </c:pt>
                <c:pt idx="4024">
                  <c:v>30.428353629316501</c:v>
                </c:pt>
                <c:pt idx="4025">
                  <c:v>30.436365553405601</c:v>
                </c:pt>
                <c:pt idx="4026">
                  <c:v>30.410082805489999</c:v>
                </c:pt>
                <c:pt idx="4027">
                  <c:v>30.4051934462533</c:v>
                </c:pt>
                <c:pt idx="4028">
                  <c:v>30.422457178404301</c:v>
                </c:pt>
                <c:pt idx="4029">
                  <c:v>30.408594835015801</c:v>
                </c:pt>
                <c:pt idx="4030">
                  <c:v>30.410565893943701</c:v>
                </c:pt>
                <c:pt idx="4031">
                  <c:v>30.421752271785</c:v>
                </c:pt>
                <c:pt idx="4032">
                  <c:v>30.4004992724863</c:v>
                </c:pt>
                <c:pt idx="4033">
                  <c:v>30.403195982168899</c:v>
                </c:pt>
                <c:pt idx="4034">
                  <c:v>30.398434836175099</c:v>
                </c:pt>
                <c:pt idx="4035">
                  <c:v>30.4082530114745</c:v>
                </c:pt>
                <c:pt idx="4036">
                  <c:v>30.3951658286712</c:v>
                </c:pt>
                <c:pt idx="4037">
                  <c:v>30.386788539771398</c:v>
                </c:pt>
                <c:pt idx="4038">
                  <c:v>30.4020641662554</c:v>
                </c:pt>
                <c:pt idx="4039">
                  <c:v>30.400520195853801</c:v>
                </c:pt>
                <c:pt idx="4040">
                  <c:v>30.405664463057299</c:v>
                </c:pt>
                <c:pt idx="4041">
                  <c:v>30.392617737399998</c:v>
                </c:pt>
                <c:pt idx="4042">
                  <c:v>30.397355149394599</c:v>
                </c:pt>
                <c:pt idx="4043">
                  <c:v>30.3942655066311</c:v>
                </c:pt>
                <c:pt idx="4044">
                  <c:v>30.399903796013199</c:v>
                </c:pt>
                <c:pt idx="4045">
                  <c:v>30.3979083728299</c:v>
                </c:pt>
                <c:pt idx="4046">
                  <c:v>30.3837302462385</c:v>
                </c:pt>
                <c:pt idx="4047">
                  <c:v>30.394881001231202</c:v>
                </c:pt>
                <c:pt idx="4048">
                  <c:v>30.414365143131</c:v>
                </c:pt>
                <c:pt idx="4049">
                  <c:v>30.376147397294801</c:v>
                </c:pt>
                <c:pt idx="4050">
                  <c:v>30.400783087798999</c:v>
                </c:pt>
                <c:pt idx="4051">
                  <c:v>30.3752832122779</c:v>
                </c:pt>
                <c:pt idx="4052">
                  <c:v>30.4009728011149</c:v>
                </c:pt>
                <c:pt idx="4053">
                  <c:v>30.3740870533512</c:v>
                </c:pt>
                <c:pt idx="4054">
                  <c:v>30.3780045096245</c:v>
                </c:pt>
                <c:pt idx="4055">
                  <c:v>30.372233456126001</c:v>
                </c:pt>
                <c:pt idx="4056">
                  <c:v>30.358087307650699</c:v>
                </c:pt>
                <c:pt idx="4057">
                  <c:v>30.368141937728399</c:v>
                </c:pt>
                <c:pt idx="4058">
                  <c:v>30.371594508928499</c:v>
                </c:pt>
                <c:pt idx="4059">
                  <c:v>30.372394437530001</c:v>
                </c:pt>
                <c:pt idx="4060">
                  <c:v>30.3702088922972</c:v>
                </c:pt>
                <c:pt idx="4061">
                  <c:v>30.366637792630499</c:v>
                </c:pt>
                <c:pt idx="4062">
                  <c:v>30.376060826771599</c:v>
                </c:pt>
                <c:pt idx="4063">
                  <c:v>30.3623643512563</c:v>
                </c:pt>
                <c:pt idx="4064">
                  <c:v>30.359010469010698</c:v>
                </c:pt>
                <c:pt idx="4065">
                  <c:v>30.379287513029499</c:v>
                </c:pt>
                <c:pt idx="4066">
                  <c:v>30.349198044769</c:v>
                </c:pt>
                <c:pt idx="4067">
                  <c:v>30.3518200891451</c:v>
                </c:pt>
                <c:pt idx="4068">
                  <c:v>30.341567652357199</c:v>
                </c:pt>
                <c:pt idx="4069">
                  <c:v>30.341017945699399</c:v>
                </c:pt>
                <c:pt idx="4070">
                  <c:v>30.3504093346791</c:v>
                </c:pt>
                <c:pt idx="4071">
                  <c:v>30.3277451224473</c:v>
                </c:pt>
                <c:pt idx="4072">
                  <c:v>30.333745141251502</c:v>
                </c:pt>
                <c:pt idx="4073">
                  <c:v>30.336554717671799</c:v>
                </c:pt>
                <c:pt idx="4074">
                  <c:v>30.3532382413979</c:v>
                </c:pt>
                <c:pt idx="4075">
                  <c:v>30.3279294072805</c:v>
                </c:pt>
                <c:pt idx="4076">
                  <c:v>30.351140581361001</c:v>
                </c:pt>
                <c:pt idx="4077">
                  <c:v>30.340945913253201</c:v>
                </c:pt>
                <c:pt idx="4078">
                  <c:v>30.342657639054401</c:v>
                </c:pt>
                <c:pt idx="4079">
                  <c:v>30.3076362859161</c:v>
                </c:pt>
                <c:pt idx="4080">
                  <c:v>30.3090337382135</c:v>
                </c:pt>
                <c:pt idx="4081">
                  <c:v>30.3055961918961</c:v>
                </c:pt>
                <c:pt idx="4082">
                  <c:v>30.3393921492594</c:v>
                </c:pt>
                <c:pt idx="4083">
                  <c:v>30.311130913983298</c:v>
                </c:pt>
                <c:pt idx="4084">
                  <c:v>30.317730696568599</c:v>
                </c:pt>
                <c:pt idx="4085">
                  <c:v>30.3170223041427</c:v>
                </c:pt>
                <c:pt idx="4086">
                  <c:v>30.342197054272098</c:v>
                </c:pt>
                <c:pt idx="4087">
                  <c:v>30.3206593499742</c:v>
                </c:pt>
                <c:pt idx="4088">
                  <c:v>30.320287205476198</c:v>
                </c:pt>
                <c:pt idx="4089">
                  <c:v>30.337064948052699</c:v>
                </c:pt>
                <c:pt idx="4090">
                  <c:v>30.305067536453599</c:v>
                </c:pt>
                <c:pt idx="4091">
                  <c:v>30.300442506605801</c:v>
                </c:pt>
                <c:pt idx="4092">
                  <c:v>30.3200104647884</c:v>
                </c:pt>
                <c:pt idx="4093">
                  <c:v>30.309983175423401</c:v>
                </c:pt>
                <c:pt idx="4094">
                  <c:v>30.310878940588601</c:v>
                </c:pt>
                <c:pt idx="4095">
                  <c:v>30.294598169034899</c:v>
                </c:pt>
                <c:pt idx="4096">
                  <c:v>30.3131308018711</c:v>
                </c:pt>
                <c:pt idx="4097">
                  <c:v>30.3029275257032</c:v>
                </c:pt>
                <c:pt idx="4098">
                  <c:v>30.299969247677598</c:v>
                </c:pt>
                <c:pt idx="4099">
                  <c:v>30.302550580751799</c:v>
                </c:pt>
                <c:pt idx="4100">
                  <c:v>30.2990144169929</c:v>
                </c:pt>
                <c:pt idx="4101">
                  <c:v>30.2961854712715</c:v>
                </c:pt>
                <c:pt idx="4102">
                  <c:v>30.283943063538899</c:v>
                </c:pt>
                <c:pt idx="4103">
                  <c:v>30.297484969193999</c:v>
                </c:pt>
                <c:pt idx="4104">
                  <c:v>30.298155814072</c:v>
                </c:pt>
                <c:pt idx="4105">
                  <c:v>30.276035135305499</c:v>
                </c:pt>
                <c:pt idx="4106">
                  <c:v>30.290760597737702</c:v>
                </c:pt>
                <c:pt idx="4107">
                  <c:v>30.275236023982899</c:v>
                </c:pt>
                <c:pt idx="4108">
                  <c:v>30.289600387154099</c:v>
                </c:pt>
                <c:pt idx="4109">
                  <c:v>30.3030184728945</c:v>
                </c:pt>
                <c:pt idx="4110">
                  <c:v>30.282048595105302</c:v>
                </c:pt>
                <c:pt idx="4111">
                  <c:v>30.2728121113493</c:v>
                </c:pt>
                <c:pt idx="4112">
                  <c:v>30.276087188183698</c:v>
                </c:pt>
                <c:pt idx="4113">
                  <c:v>30.281489431269499</c:v>
                </c:pt>
                <c:pt idx="4114">
                  <c:v>30.2790452027476</c:v>
                </c:pt>
                <c:pt idx="4115">
                  <c:v>30.273870640581901</c:v>
                </c:pt>
                <c:pt idx="4116">
                  <c:v>30.261168656870598</c:v>
                </c:pt>
                <c:pt idx="4117">
                  <c:v>30.260685869274202</c:v>
                </c:pt>
                <c:pt idx="4118">
                  <c:v>30.267713768263398</c:v>
                </c:pt>
                <c:pt idx="4119">
                  <c:v>30.2672514523532</c:v>
                </c:pt>
                <c:pt idx="4120">
                  <c:v>30.269614985047799</c:v>
                </c:pt>
                <c:pt idx="4121">
                  <c:v>30.2627996289661</c:v>
                </c:pt>
                <c:pt idx="4122">
                  <c:v>30.241936636669699</c:v>
                </c:pt>
                <c:pt idx="4123">
                  <c:v>30.266082270235</c:v>
                </c:pt>
                <c:pt idx="4124">
                  <c:v>30.263990495702899</c:v>
                </c:pt>
                <c:pt idx="4125">
                  <c:v>30.243592305969699</c:v>
                </c:pt>
                <c:pt idx="4126">
                  <c:v>30.248565336722301</c:v>
                </c:pt>
                <c:pt idx="4127">
                  <c:v>30.2405686382575</c:v>
                </c:pt>
                <c:pt idx="4128">
                  <c:v>30.249400647559899</c:v>
                </c:pt>
                <c:pt idx="4129">
                  <c:v>30.241403339461002</c:v>
                </c:pt>
                <c:pt idx="4130">
                  <c:v>30.248815659428899</c:v>
                </c:pt>
                <c:pt idx="4131">
                  <c:v>30.247535692948599</c:v>
                </c:pt>
                <c:pt idx="4132">
                  <c:v>30.245353514427698</c:v>
                </c:pt>
                <c:pt idx="4133">
                  <c:v>30.255715380328599</c:v>
                </c:pt>
                <c:pt idx="4134">
                  <c:v>30.247970901403701</c:v>
                </c:pt>
                <c:pt idx="4135">
                  <c:v>30.251257942643299</c:v>
                </c:pt>
                <c:pt idx="4136">
                  <c:v>30.234162777265801</c:v>
                </c:pt>
                <c:pt idx="4137">
                  <c:v>30.233081858678801</c:v>
                </c:pt>
                <c:pt idx="4138">
                  <c:v>30.241666490324601</c:v>
                </c:pt>
                <c:pt idx="4139">
                  <c:v>30.238425016087898</c:v>
                </c:pt>
                <c:pt idx="4140">
                  <c:v>30.2295714856076</c:v>
                </c:pt>
                <c:pt idx="4141">
                  <c:v>30.230938984470399</c:v>
                </c:pt>
                <c:pt idx="4142">
                  <c:v>30.2401530799028</c:v>
                </c:pt>
                <c:pt idx="4143">
                  <c:v>30.2208685092465</c:v>
                </c:pt>
                <c:pt idx="4144">
                  <c:v>30.233690050799002</c:v>
                </c:pt>
                <c:pt idx="4145">
                  <c:v>30.230025819795699</c:v>
                </c:pt>
                <c:pt idx="4146">
                  <c:v>30.244798585781101</c:v>
                </c:pt>
                <c:pt idx="4147">
                  <c:v>30.220018359095199</c:v>
                </c:pt>
                <c:pt idx="4148">
                  <c:v>30.233453286828102</c:v>
                </c:pt>
                <c:pt idx="4149">
                  <c:v>30.229511843157301</c:v>
                </c:pt>
                <c:pt idx="4150">
                  <c:v>30.223371961644801</c:v>
                </c:pt>
                <c:pt idx="4151">
                  <c:v>30.2320661982655</c:v>
                </c:pt>
                <c:pt idx="4152">
                  <c:v>30.212889709625699</c:v>
                </c:pt>
                <c:pt idx="4153">
                  <c:v>30.218649547440499</c:v>
                </c:pt>
                <c:pt idx="4154">
                  <c:v>30.209247834106598</c:v>
                </c:pt>
                <c:pt idx="4155">
                  <c:v>30.2246146990048</c:v>
                </c:pt>
                <c:pt idx="4156">
                  <c:v>30.222446857279699</c:v>
                </c:pt>
                <c:pt idx="4157">
                  <c:v>30.239457578789501</c:v>
                </c:pt>
                <c:pt idx="4158">
                  <c:v>30.2297554546677</c:v>
                </c:pt>
                <c:pt idx="4159">
                  <c:v>30.213736990411199</c:v>
                </c:pt>
                <c:pt idx="4160">
                  <c:v>30.215985245132899</c:v>
                </c:pt>
                <c:pt idx="4161">
                  <c:v>30.2145119055089</c:v>
                </c:pt>
                <c:pt idx="4162">
                  <c:v>30.219235844988201</c:v>
                </c:pt>
                <c:pt idx="4163">
                  <c:v>30.222173229631199</c:v>
                </c:pt>
                <c:pt idx="4164">
                  <c:v>30.2008487716021</c:v>
                </c:pt>
                <c:pt idx="4165">
                  <c:v>30.204501834306601</c:v>
                </c:pt>
                <c:pt idx="4166">
                  <c:v>30.206563317053298</c:v>
                </c:pt>
                <c:pt idx="4167">
                  <c:v>30.190336515499698</c:v>
                </c:pt>
                <c:pt idx="4168">
                  <c:v>30.193963697433901</c:v>
                </c:pt>
                <c:pt idx="4169">
                  <c:v>30.202304008689602</c:v>
                </c:pt>
                <c:pt idx="4170">
                  <c:v>30.196153108824699</c:v>
                </c:pt>
                <c:pt idx="4171">
                  <c:v>30.192552728038901</c:v>
                </c:pt>
                <c:pt idx="4172">
                  <c:v>30.205828355890201</c:v>
                </c:pt>
                <c:pt idx="4173">
                  <c:v>30.1858179415599</c:v>
                </c:pt>
                <c:pt idx="4174">
                  <c:v>30.207817038688798</c:v>
                </c:pt>
                <c:pt idx="4175">
                  <c:v>30.192617636163199</c:v>
                </c:pt>
                <c:pt idx="4176">
                  <c:v>30.187845559681801</c:v>
                </c:pt>
                <c:pt idx="4177">
                  <c:v>30.178004826315998</c:v>
                </c:pt>
                <c:pt idx="4178">
                  <c:v>30.1916518928582</c:v>
                </c:pt>
                <c:pt idx="4179">
                  <c:v>30.202435629399702</c:v>
                </c:pt>
                <c:pt idx="4180">
                  <c:v>30.1850549480999</c:v>
                </c:pt>
                <c:pt idx="4181">
                  <c:v>30.1873978515228</c:v>
                </c:pt>
                <c:pt idx="4182">
                  <c:v>30.1798462133832</c:v>
                </c:pt>
                <c:pt idx="4183">
                  <c:v>30.175512609702899</c:v>
                </c:pt>
                <c:pt idx="4184">
                  <c:v>30.195325538503599</c:v>
                </c:pt>
                <c:pt idx="4185">
                  <c:v>30.175704098837802</c:v>
                </c:pt>
                <c:pt idx="4186">
                  <c:v>30.181380115714699</c:v>
                </c:pt>
                <c:pt idx="4187">
                  <c:v>30.1701223468717</c:v>
                </c:pt>
                <c:pt idx="4188">
                  <c:v>30.176115847149799</c:v>
                </c:pt>
                <c:pt idx="4189">
                  <c:v>30.168028882648802</c:v>
                </c:pt>
                <c:pt idx="4190">
                  <c:v>30.172608382500002</c:v>
                </c:pt>
                <c:pt idx="4191">
                  <c:v>30.173025114311098</c:v>
                </c:pt>
                <c:pt idx="4192">
                  <c:v>30.164724271398999</c:v>
                </c:pt>
                <c:pt idx="4193">
                  <c:v>30.183558310121199</c:v>
                </c:pt>
                <c:pt idx="4194">
                  <c:v>30.142612405040499</c:v>
                </c:pt>
                <c:pt idx="4195">
                  <c:v>30.158589879617601</c:v>
                </c:pt>
                <c:pt idx="4196">
                  <c:v>30.147725083214201</c:v>
                </c:pt>
                <c:pt idx="4197">
                  <c:v>30.165997018857801</c:v>
                </c:pt>
                <c:pt idx="4198">
                  <c:v>30.157613039943101</c:v>
                </c:pt>
                <c:pt idx="4199">
                  <c:v>30.160669883631101</c:v>
                </c:pt>
                <c:pt idx="4200">
                  <c:v>30.1678168215394</c:v>
                </c:pt>
                <c:pt idx="4201">
                  <c:v>30.154355741439701</c:v>
                </c:pt>
                <c:pt idx="4202">
                  <c:v>30.165418302753601</c:v>
                </c:pt>
                <c:pt idx="4203">
                  <c:v>30.150583921807101</c:v>
                </c:pt>
                <c:pt idx="4204">
                  <c:v>30.1398681191768</c:v>
                </c:pt>
                <c:pt idx="4205">
                  <c:v>30.141529033978699</c:v>
                </c:pt>
                <c:pt idx="4206">
                  <c:v>30.1426258539374</c:v>
                </c:pt>
                <c:pt idx="4207">
                  <c:v>30.131110957196402</c:v>
                </c:pt>
                <c:pt idx="4208">
                  <c:v>30.160626291095799</c:v>
                </c:pt>
                <c:pt idx="4209">
                  <c:v>30.1162193528172</c:v>
                </c:pt>
                <c:pt idx="4210">
                  <c:v>30.137179749558001</c:v>
                </c:pt>
                <c:pt idx="4211">
                  <c:v>30.127141577713701</c:v>
                </c:pt>
                <c:pt idx="4212">
                  <c:v>30.134885378075701</c:v>
                </c:pt>
                <c:pt idx="4213">
                  <c:v>30.140622876679299</c:v>
                </c:pt>
                <c:pt idx="4214">
                  <c:v>30.124155544195201</c:v>
                </c:pt>
                <c:pt idx="4215">
                  <c:v>30.126902685884801</c:v>
                </c:pt>
                <c:pt idx="4216">
                  <c:v>30.128370188450202</c:v>
                </c:pt>
                <c:pt idx="4217">
                  <c:v>30.1083861981576</c:v>
                </c:pt>
                <c:pt idx="4218">
                  <c:v>30.120632886019099</c:v>
                </c:pt>
                <c:pt idx="4219">
                  <c:v>30.1317127862064</c:v>
                </c:pt>
                <c:pt idx="4220">
                  <c:v>30.124437145014301</c:v>
                </c:pt>
                <c:pt idx="4221">
                  <c:v>30.129496113703802</c:v>
                </c:pt>
                <c:pt idx="4222">
                  <c:v>30.1336111517682</c:v>
                </c:pt>
                <c:pt idx="4223">
                  <c:v>30.112975790217298</c:v>
                </c:pt>
                <c:pt idx="4224">
                  <c:v>30.112145586959301</c:v>
                </c:pt>
                <c:pt idx="4225">
                  <c:v>30.116442100208701</c:v>
                </c:pt>
                <c:pt idx="4226">
                  <c:v>30.115984787574199</c:v>
                </c:pt>
                <c:pt idx="4227">
                  <c:v>30.115384501658301</c:v>
                </c:pt>
                <c:pt idx="4228">
                  <c:v>30.116741271356901</c:v>
                </c:pt>
                <c:pt idx="4229">
                  <c:v>30.116084097091701</c:v>
                </c:pt>
                <c:pt idx="4230">
                  <c:v>30.121154585691201</c:v>
                </c:pt>
                <c:pt idx="4231">
                  <c:v>30.118358397980501</c:v>
                </c:pt>
                <c:pt idx="4232">
                  <c:v>30.115074572493299</c:v>
                </c:pt>
                <c:pt idx="4233">
                  <c:v>30.0975625014533</c:v>
                </c:pt>
                <c:pt idx="4234">
                  <c:v>30.094295494487501</c:v>
                </c:pt>
                <c:pt idx="4235">
                  <c:v>30.086745051947201</c:v>
                </c:pt>
                <c:pt idx="4236">
                  <c:v>30.111572426017599</c:v>
                </c:pt>
                <c:pt idx="4237">
                  <c:v>30.0934115793338</c:v>
                </c:pt>
                <c:pt idx="4238">
                  <c:v>30.1059830441393</c:v>
                </c:pt>
                <c:pt idx="4239">
                  <c:v>30.0827296492578</c:v>
                </c:pt>
                <c:pt idx="4240">
                  <c:v>30.089357514189199</c:v>
                </c:pt>
                <c:pt idx="4241">
                  <c:v>30.081811915632599</c:v>
                </c:pt>
                <c:pt idx="4242">
                  <c:v>30.089251336275201</c:v>
                </c:pt>
                <c:pt idx="4243">
                  <c:v>30.068013428133799</c:v>
                </c:pt>
                <c:pt idx="4244">
                  <c:v>30.0869144535883</c:v>
                </c:pt>
                <c:pt idx="4245">
                  <c:v>30.0979819745444</c:v>
                </c:pt>
                <c:pt idx="4246">
                  <c:v>30.081769205501399</c:v>
                </c:pt>
                <c:pt idx="4247">
                  <c:v>30.069139758548001</c:v>
                </c:pt>
                <c:pt idx="4248">
                  <c:v>30.097736755147299</c:v>
                </c:pt>
                <c:pt idx="4249">
                  <c:v>30.0697511979333</c:v>
                </c:pt>
                <c:pt idx="4250">
                  <c:v>30.095737958507801</c:v>
                </c:pt>
                <c:pt idx="4251">
                  <c:v>30.075805223614498</c:v>
                </c:pt>
                <c:pt idx="4252">
                  <c:v>30.077729225923601</c:v>
                </c:pt>
                <c:pt idx="4253">
                  <c:v>30.085963997494598</c:v>
                </c:pt>
                <c:pt idx="4254">
                  <c:v>30.083258041655501</c:v>
                </c:pt>
                <c:pt idx="4255">
                  <c:v>30.065987035769702</c:v>
                </c:pt>
                <c:pt idx="4256">
                  <c:v>30.069822824910201</c:v>
                </c:pt>
                <c:pt idx="4257">
                  <c:v>30.070996089959699</c:v>
                </c:pt>
                <c:pt idx="4258">
                  <c:v>30.0552927778254</c:v>
                </c:pt>
                <c:pt idx="4259">
                  <c:v>30.074293264213502</c:v>
                </c:pt>
                <c:pt idx="4260">
                  <c:v>30.066260170635299</c:v>
                </c:pt>
                <c:pt idx="4261">
                  <c:v>30.078483354922898</c:v>
                </c:pt>
                <c:pt idx="4262">
                  <c:v>30.071709682199099</c:v>
                </c:pt>
                <c:pt idx="4263">
                  <c:v>30.060315605248199</c:v>
                </c:pt>
                <c:pt idx="4264">
                  <c:v>30.0647744251951</c:v>
                </c:pt>
                <c:pt idx="4265">
                  <c:v>30.079784908312501</c:v>
                </c:pt>
                <c:pt idx="4266">
                  <c:v>30.0563720530624</c:v>
                </c:pt>
                <c:pt idx="4267">
                  <c:v>30.076434903439001</c:v>
                </c:pt>
                <c:pt idx="4268">
                  <c:v>30.067723333129901</c:v>
                </c:pt>
                <c:pt idx="4269">
                  <c:v>30.055460978178399</c:v>
                </c:pt>
                <c:pt idx="4270">
                  <c:v>30.058233386527601</c:v>
                </c:pt>
                <c:pt idx="4271">
                  <c:v>30.060609132175301</c:v>
                </c:pt>
                <c:pt idx="4272">
                  <c:v>30.062919757125101</c:v>
                </c:pt>
                <c:pt idx="4273">
                  <c:v>30.0596968703457</c:v>
                </c:pt>
                <c:pt idx="4274">
                  <c:v>30.0442700433452</c:v>
                </c:pt>
                <c:pt idx="4275">
                  <c:v>30.068079367219301</c:v>
                </c:pt>
                <c:pt idx="4276">
                  <c:v>30.0537218593049</c:v>
                </c:pt>
                <c:pt idx="4277">
                  <c:v>30.059419056769801</c:v>
                </c:pt>
                <c:pt idx="4278">
                  <c:v>30.043434613676801</c:v>
                </c:pt>
                <c:pt idx="4279">
                  <c:v>30.036161914346302</c:v>
                </c:pt>
                <c:pt idx="4280">
                  <c:v>30.042498398663799</c:v>
                </c:pt>
                <c:pt idx="4281">
                  <c:v>30.055726237766201</c:v>
                </c:pt>
                <c:pt idx="4282">
                  <c:v>30.041458252696899</c:v>
                </c:pt>
                <c:pt idx="4283">
                  <c:v>30.045490420162</c:v>
                </c:pt>
                <c:pt idx="4284">
                  <c:v>30.0404365278299</c:v>
                </c:pt>
                <c:pt idx="4285">
                  <c:v>30.026725702989399</c:v>
                </c:pt>
                <c:pt idx="4286">
                  <c:v>30.029373852653102</c:v>
                </c:pt>
                <c:pt idx="4287">
                  <c:v>30.0367283227556</c:v>
                </c:pt>
                <c:pt idx="4288">
                  <c:v>30.033171481428202</c:v>
                </c:pt>
                <c:pt idx="4289">
                  <c:v>30.024022709865001</c:v>
                </c:pt>
                <c:pt idx="4290">
                  <c:v>30.0366455921091</c:v>
                </c:pt>
                <c:pt idx="4291">
                  <c:v>30.029743805862498</c:v>
                </c:pt>
                <c:pt idx="4292">
                  <c:v>30.028283690371001</c:v>
                </c:pt>
                <c:pt idx="4293">
                  <c:v>30.0221536800092</c:v>
                </c:pt>
                <c:pt idx="4294">
                  <c:v>30.014116830934899</c:v>
                </c:pt>
                <c:pt idx="4295">
                  <c:v>30.014992828981502</c:v>
                </c:pt>
                <c:pt idx="4296">
                  <c:v>30.0154887172753</c:v>
                </c:pt>
                <c:pt idx="4297">
                  <c:v>30.014633694352199</c:v>
                </c:pt>
                <c:pt idx="4298">
                  <c:v>30.0173998437579</c:v>
                </c:pt>
                <c:pt idx="4299">
                  <c:v>29.998305650583699</c:v>
                </c:pt>
                <c:pt idx="4300">
                  <c:v>30.006800012475601</c:v>
                </c:pt>
                <c:pt idx="4301">
                  <c:v>30.017003496234601</c:v>
                </c:pt>
                <c:pt idx="4302">
                  <c:v>30.017575364618502</c:v>
                </c:pt>
                <c:pt idx="4303">
                  <c:v>30.012622327463799</c:v>
                </c:pt>
                <c:pt idx="4304">
                  <c:v>30.004817117091399</c:v>
                </c:pt>
                <c:pt idx="4305">
                  <c:v>30.017051383275899</c:v>
                </c:pt>
                <c:pt idx="4306">
                  <c:v>30.000114385515499</c:v>
                </c:pt>
                <c:pt idx="4307">
                  <c:v>29.995827602951501</c:v>
                </c:pt>
                <c:pt idx="4308">
                  <c:v>30.000198019978601</c:v>
                </c:pt>
                <c:pt idx="4309">
                  <c:v>29.989322575241399</c:v>
                </c:pt>
                <c:pt idx="4310">
                  <c:v>30.001872165603</c:v>
                </c:pt>
                <c:pt idx="4311">
                  <c:v>30.000658603422</c:v>
                </c:pt>
                <c:pt idx="4312">
                  <c:v>29.9952746454296</c:v>
                </c:pt>
                <c:pt idx="4313">
                  <c:v>29.997223339568901</c:v>
                </c:pt>
                <c:pt idx="4314">
                  <c:v>29.975544676028701</c:v>
                </c:pt>
                <c:pt idx="4315">
                  <c:v>29.980131966366901</c:v>
                </c:pt>
                <c:pt idx="4316">
                  <c:v>29.991956955275199</c:v>
                </c:pt>
                <c:pt idx="4317">
                  <c:v>29.984858017835201</c:v>
                </c:pt>
                <c:pt idx="4318">
                  <c:v>29.9928132064442</c:v>
                </c:pt>
                <c:pt idx="4319">
                  <c:v>29.978060770420999</c:v>
                </c:pt>
                <c:pt idx="4320">
                  <c:v>29.9853413751296</c:v>
                </c:pt>
                <c:pt idx="4321">
                  <c:v>29.983511349860901</c:v>
                </c:pt>
                <c:pt idx="4322">
                  <c:v>29.9716775248408</c:v>
                </c:pt>
                <c:pt idx="4323">
                  <c:v>29.960827237040402</c:v>
                </c:pt>
                <c:pt idx="4324">
                  <c:v>29.981975371236398</c:v>
                </c:pt>
                <c:pt idx="4325">
                  <c:v>29.9889285480564</c:v>
                </c:pt>
                <c:pt idx="4326">
                  <c:v>29.975997769595502</c:v>
                </c:pt>
                <c:pt idx="4327">
                  <c:v>29.980088080497701</c:v>
                </c:pt>
                <c:pt idx="4328">
                  <c:v>29.985592222314398</c:v>
                </c:pt>
                <c:pt idx="4329">
                  <c:v>29.968389499055601</c:v>
                </c:pt>
                <c:pt idx="4330">
                  <c:v>29.972491084731899</c:v>
                </c:pt>
                <c:pt idx="4331">
                  <c:v>29.9684520176957</c:v>
                </c:pt>
                <c:pt idx="4332">
                  <c:v>29.962005818249299</c:v>
                </c:pt>
                <c:pt idx="4333">
                  <c:v>29.964640866272401</c:v>
                </c:pt>
                <c:pt idx="4334">
                  <c:v>29.961051291608801</c:v>
                </c:pt>
                <c:pt idx="4335">
                  <c:v>29.955990537245601</c:v>
                </c:pt>
                <c:pt idx="4336">
                  <c:v>29.9660009328326</c:v>
                </c:pt>
                <c:pt idx="4337">
                  <c:v>29.9546579740772</c:v>
                </c:pt>
                <c:pt idx="4338">
                  <c:v>29.967354498726699</c:v>
                </c:pt>
                <c:pt idx="4339">
                  <c:v>29.969371877531199</c:v>
                </c:pt>
                <c:pt idx="4340">
                  <c:v>29.9631529025806</c:v>
                </c:pt>
                <c:pt idx="4341">
                  <c:v>29.951686065885301</c:v>
                </c:pt>
                <c:pt idx="4342">
                  <c:v>29.952275391979502</c:v>
                </c:pt>
                <c:pt idx="4343">
                  <c:v>29.955529280889099</c:v>
                </c:pt>
                <c:pt idx="4344">
                  <c:v>29.940798138975001</c:v>
                </c:pt>
                <c:pt idx="4345">
                  <c:v>29.935501722739499</c:v>
                </c:pt>
                <c:pt idx="4346">
                  <c:v>29.942904415863801</c:v>
                </c:pt>
                <c:pt idx="4347">
                  <c:v>29.930608839082101</c:v>
                </c:pt>
                <c:pt idx="4348">
                  <c:v>29.938373490349299</c:v>
                </c:pt>
                <c:pt idx="4349">
                  <c:v>29.934096306591801</c:v>
                </c:pt>
                <c:pt idx="4350">
                  <c:v>29.930791975656199</c:v>
                </c:pt>
                <c:pt idx="4351">
                  <c:v>29.938667671862198</c:v>
                </c:pt>
                <c:pt idx="4352">
                  <c:v>29.922721493507598</c:v>
                </c:pt>
                <c:pt idx="4353">
                  <c:v>29.939070021383198</c:v>
                </c:pt>
                <c:pt idx="4354">
                  <c:v>29.931236958505199</c:v>
                </c:pt>
                <c:pt idx="4355">
                  <c:v>29.911115727805299</c:v>
                </c:pt>
                <c:pt idx="4356">
                  <c:v>29.941450391827001</c:v>
                </c:pt>
                <c:pt idx="4357">
                  <c:v>29.936146414160699</c:v>
                </c:pt>
                <c:pt idx="4358">
                  <c:v>29.920065358021802</c:v>
                </c:pt>
                <c:pt idx="4359">
                  <c:v>29.922056760259998</c:v>
                </c:pt>
                <c:pt idx="4360">
                  <c:v>29.914638914334699</c:v>
                </c:pt>
                <c:pt idx="4361">
                  <c:v>29.9179013569738</c:v>
                </c:pt>
                <c:pt idx="4362">
                  <c:v>29.916311194351199</c:v>
                </c:pt>
                <c:pt idx="4363">
                  <c:v>29.911409627277099</c:v>
                </c:pt>
                <c:pt idx="4364">
                  <c:v>29.926697743973701</c:v>
                </c:pt>
                <c:pt idx="4365">
                  <c:v>29.906661471022101</c:v>
                </c:pt>
                <c:pt idx="4366">
                  <c:v>29.906311145057099</c:v>
                </c:pt>
                <c:pt idx="4367">
                  <c:v>29.9170541641694</c:v>
                </c:pt>
                <c:pt idx="4368">
                  <c:v>29.903763862952701</c:v>
                </c:pt>
                <c:pt idx="4369">
                  <c:v>29.913149594969401</c:v>
                </c:pt>
                <c:pt idx="4370">
                  <c:v>29.913731095953299</c:v>
                </c:pt>
                <c:pt idx="4371">
                  <c:v>29.895972009301701</c:v>
                </c:pt>
                <c:pt idx="4372">
                  <c:v>29.904675510363901</c:v>
                </c:pt>
                <c:pt idx="4373">
                  <c:v>29.9083806110891</c:v>
                </c:pt>
                <c:pt idx="4374">
                  <c:v>29.898564921397799</c:v>
                </c:pt>
                <c:pt idx="4375">
                  <c:v>29.9094145672588</c:v>
                </c:pt>
                <c:pt idx="4376">
                  <c:v>29.910069233350299</c:v>
                </c:pt>
                <c:pt idx="4377">
                  <c:v>29.9142262161159</c:v>
                </c:pt>
                <c:pt idx="4378">
                  <c:v>29.876995103473799</c:v>
                </c:pt>
                <c:pt idx="4379">
                  <c:v>29.886670944483001</c:v>
                </c:pt>
                <c:pt idx="4380">
                  <c:v>29.899109276171899</c:v>
                </c:pt>
                <c:pt idx="4381">
                  <c:v>29.894119305083201</c:v>
                </c:pt>
                <c:pt idx="4382">
                  <c:v>29.900310834536</c:v>
                </c:pt>
                <c:pt idx="4383">
                  <c:v>29.890052797052601</c:v>
                </c:pt>
                <c:pt idx="4384">
                  <c:v>29.884031502337201</c:v>
                </c:pt>
                <c:pt idx="4385">
                  <c:v>29.8862604076186</c:v>
                </c:pt>
                <c:pt idx="4386">
                  <c:v>29.894371963867901</c:v>
                </c:pt>
                <c:pt idx="4387">
                  <c:v>29.8788736064201</c:v>
                </c:pt>
                <c:pt idx="4388">
                  <c:v>29.8767189381037</c:v>
                </c:pt>
                <c:pt idx="4389">
                  <c:v>29.877327787936199</c:v>
                </c:pt>
                <c:pt idx="4390">
                  <c:v>29.875748579833299</c:v>
                </c:pt>
                <c:pt idx="4391">
                  <c:v>29.883684905914599</c:v>
                </c:pt>
                <c:pt idx="4392">
                  <c:v>29.8819474462308</c:v>
                </c:pt>
                <c:pt idx="4393">
                  <c:v>29.884062940384801</c:v>
                </c:pt>
                <c:pt idx="4394">
                  <c:v>29.883395299760899</c:v>
                </c:pt>
                <c:pt idx="4395">
                  <c:v>29.878938546803202</c:v>
                </c:pt>
                <c:pt idx="4396">
                  <c:v>29.8768938541944</c:v>
                </c:pt>
                <c:pt idx="4397">
                  <c:v>29.900071714291801</c:v>
                </c:pt>
                <c:pt idx="4398">
                  <c:v>29.886436210951899</c:v>
                </c:pt>
                <c:pt idx="4399">
                  <c:v>29.870528910142401</c:v>
                </c:pt>
                <c:pt idx="4400">
                  <c:v>29.8766161055818</c:v>
                </c:pt>
                <c:pt idx="4401">
                  <c:v>29.868596272964499</c:v>
                </c:pt>
                <c:pt idx="4402">
                  <c:v>29.866572363912699</c:v>
                </c:pt>
                <c:pt idx="4403">
                  <c:v>29.8783329998857</c:v>
                </c:pt>
                <c:pt idx="4404">
                  <c:v>29.869851867887199</c:v>
                </c:pt>
                <c:pt idx="4405">
                  <c:v>29.879749609000498</c:v>
                </c:pt>
                <c:pt idx="4406">
                  <c:v>29.8600530236886</c:v>
                </c:pt>
                <c:pt idx="4407">
                  <c:v>29.858346766241802</c:v>
                </c:pt>
                <c:pt idx="4408">
                  <c:v>29.8673517306304</c:v>
                </c:pt>
                <c:pt idx="4409">
                  <c:v>29.868720406308999</c:v>
                </c:pt>
                <c:pt idx="4410">
                  <c:v>29.8687190697216</c:v>
                </c:pt>
                <c:pt idx="4411">
                  <c:v>29.871902908196901</c:v>
                </c:pt>
                <c:pt idx="4412">
                  <c:v>29.870217731584901</c:v>
                </c:pt>
                <c:pt idx="4413">
                  <c:v>29.844557090776199</c:v>
                </c:pt>
                <c:pt idx="4414">
                  <c:v>29.866061988903599</c:v>
                </c:pt>
                <c:pt idx="4415">
                  <c:v>29.8614550280404</c:v>
                </c:pt>
                <c:pt idx="4416">
                  <c:v>29.8513492507862</c:v>
                </c:pt>
                <c:pt idx="4417">
                  <c:v>29.852829935711299</c:v>
                </c:pt>
                <c:pt idx="4418">
                  <c:v>29.847572406881199</c:v>
                </c:pt>
                <c:pt idx="4419">
                  <c:v>29.845696945991001</c:v>
                </c:pt>
                <c:pt idx="4420">
                  <c:v>29.8524001404055</c:v>
                </c:pt>
                <c:pt idx="4421">
                  <c:v>29.841606865768998</c:v>
                </c:pt>
                <c:pt idx="4422">
                  <c:v>29.8439156120055</c:v>
                </c:pt>
                <c:pt idx="4423">
                  <c:v>29.850906089896299</c:v>
                </c:pt>
                <c:pt idx="4424">
                  <c:v>29.8586080856034</c:v>
                </c:pt>
                <c:pt idx="4425">
                  <c:v>29.847053952196902</c:v>
                </c:pt>
                <c:pt idx="4426">
                  <c:v>29.838381754173401</c:v>
                </c:pt>
                <c:pt idx="4427">
                  <c:v>29.853756125281301</c:v>
                </c:pt>
                <c:pt idx="4428">
                  <c:v>29.835709984372901</c:v>
                </c:pt>
                <c:pt idx="4429">
                  <c:v>29.854370301816399</c:v>
                </c:pt>
                <c:pt idx="4430">
                  <c:v>29.841289216414498</c:v>
                </c:pt>
                <c:pt idx="4431">
                  <c:v>29.8423323242206</c:v>
                </c:pt>
                <c:pt idx="4432">
                  <c:v>29.829854915764901</c:v>
                </c:pt>
                <c:pt idx="4433">
                  <c:v>29.844169368823401</c:v>
                </c:pt>
                <c:pt idx="4434">
                  <c:v>29.838829258607799</c:v>
                </c:pt>
                <c:pt idx="4435">
                  <c:v>29.822603981274899</c:v>
                </c:pt>
                <c:pt idx="4436">
                  <c:v>29.822783829300199</c:v>
                </c:pt>
                <c:pt idx="4437">
                  <c:v>29.826115510714299</c:v>
                </c:pt>
                <c:pt idx="4438">
                  <c:v>29.833264317218799</c:v>
                </c:pt>
                <c:pt idx="4439">
                  <c:v>29.838056201322001</c:v>
                </c:pt>
                <c:pt idx="4440">
                  <c:v>29.8318341835223</c:v>
                </c:pt>
                <c:pt idx="4441">
                  <c:v>29.837212667726199</c:v>
                </c:pt>
                <c:pt idx="4442">
                  <c:v>29.819631993986999</c:v>
                </c:pt>
                <c:pt idx="4443">
                  <c:v>29.8259126116115</c:v>
                </c:pt>
                <c:pt idx="4444">
                  <c:v>29.809236848387702</c:v>
                </c:pt>
                <c:pt idx="4445">
                  <c:v>29.811304361621801</c:v>
                </c:pt>
                <c:pt idx="4446">
                  <c:v>29.799950378460601</c:v>
                </c:pt>
                <c:pt idx="4447">
                  <c:v>29.8081895946865</c:v>
                </c:pt>
                <c:pt idx="4448">
                  <c:v>29.811472185443201</c:v>
                </c:pt>
                <c:pt idx="4449">
                  <c:v>29.8000954018116</c:v>
                </c:pt>
                <c:pt idx="4450">
                  <c:v>29.791688928576399</c:v>
                </c:pt>
                <c:pt idx="4451">
                  <c:v>29.786177781361399</c:v>
                </c:pt>
                <c:pt idx="4452">
                  <c:v>29.795254346968999</c:v>
                </c:pt>
                <c:pt idx="4453">
                  <c:v>29.799449989366</c:v>
                </c:pt>
                <c:pt idx="4454">
                  <c:v>29.805291939760998</c:v>
                </c:pt>
                <c:pt idx="4455">
                  <c:v>29.8021235291836</c:v>
                </c:pt>
                <c:pt idx="4456">
                  <c:v>29.7934926710445</c:v>
                </c:pt>
                <c:pt idx="4457">
                  <c:v>29.796610863679899</c:v>
                </c:pt>
                <c:pt idx="4458">
                  <c:v>29.785418455752499</c:v>
                </c:pt>
                <c:pt idx="4459">
                  <c:v>29.807523489756001</c:v>
                </c:pt>
                <c:pt idx="4460">
                  <c:v>29.798163722265201</c:v>
                </c:pt>
                <c:pt idx="4461">
                  <c:v>29.789102209217301</c:v>
                </c:pt>
                <c:pt idx="4462">
                  <c:v>29.788307647217199</c:v>
                </c:pt>
                <c:pt idx="4463">
                  <c:v>29.799404237820202</c:v>
                </c:pt>
                <c:pt idx="4464">
                  <c:v>29.8014928697805</c:v>
                </c:pt>
                <c:pt idx="4465">
                  <c:v>29.787379682174699</c:v>
                </c:pt>
                <c:pt idx="4466">
                  <c:v>29.797287847394301</c:v>
                </c:pt>
                <c:pt idx="4467">
                  <c:v>29.7664010828268</c:v>
                </c:pt>
                <c:pt idx="4468">
                  <c:v>29.770828763621601</c:v>
                </c:pt>
                <c:pt idx="4469">
                  <c:v>29.789538825296301</c:v>
                </c:pt>
                <c:pt idx="4470">
                  <c:v>29.7668148889572</c:v>
                </c:pt>
                <c:pt idx="4471">
                  <c:v>29.771569564762402</c:v>
                </c:pt>
                <c:pt idx="4472">
                  <c:v>29.773708167497201</c:v>
                </c:pt>
                <c:pt idx="4473">
                  <c:v>29.771529601202801</c:v>
                </c:pt>
                <c:pt idx="4474">
                  <c:v>29.768131260240999</c:v>
                </c:pt>
                <c:pt idx="4475">
                  <c:v>29.771375013720601</c:v>
                </c:pt>
                <c:pt idx="4476">
                  <c:v>29.7747829790571</c:v>
                </c:pt>
                <c:pt idx="4477">
                  <c:v>29.766959282352701</c:v>
                </c:pt>
                <c:pt idx="4478">
                  <c:v>29.7856322525945</c:v>
                </c:pt>
                <c:pt idx="4479">
                  <c:v>29.762086520698201</c:v>
                </c:pt>
                <c:pt idx="4480">
                  <c:v>29.7663976418036</c:v>
                </c:pt>
                <c:pt idx="4481">
                  <c:v>29.774129222846302</c:v>
                </c:pt>
                <c:pt idx="4482">
                  <c:v>29.752289306560201</c:v>
                </c:pt>
                <c:pt idx="4483">
                  <c:v>29.7680540407123</c:v>
                </c:pt>
                <c:pt idx="4484">
                  <c:v>29.763771442208402</c:v>
                </c:pt>
                <c:pt idx="4485">
                  <c:v>29.7437552435747</c:v>
                </c:pt>
                <c:pt idx="4486">
                  <c:v>29.756018140180199</c:v>
                </c:pt>
                <c:pt idx="4487">
                  <c:v>29.750775172336599</c:v>
                </c:pt>
                <c:pt idx="4488">
                  <c:v>29.7503129597496</c:v>
                </c:pt>
                <c:pt idx="4489">
                  <c:v>29.751839866148998</c:v>
                </c:pt>
                <c:pt idx="4490">
                  <c:v>29.754351874195599</c:v>
                </c:pt>
                <c:pt idx="4491">
                  <c:v>29.766906188057401</c:v>
                </c:pt>
                <c:pt idx="4492">
                  <c:v>29.751124523272999</c:v>
                </c:pt>
                <c:pt idx="4493">
                  <c:v>29.7480978598424</c:v>
                </c:pt>
                <c:pt idx="4494">
                  <c:v>29.742540875780499</c:v>
                </c:pt>
                <c:pt idx="4495">
                  <c:v>29.739485806200602</c:v>
                </c:pt>
                <c:pt idx="4496">
                  <c:v>29.746178546575699</c:v>
                </c:pt>
                <c:pt idx="4497">
                  <c:v>29.734753664646998</c:v>
                </c:pt>
                <c:pt idx="4498">
                  <c:v>29.740810136356799</c:v>
                </c:pt>
                <c:pt idx="4499">
                  <c:v>29.744331739097699</c:v>
                </c:pt>
                <c:pt idx="4500">
                  <c:v>29.745073763484498</c:v>
                </c:pt>
                <c:pt idx="4501">
                  <c:v>29.746590733172098</c:v>
                </c:pt>
                <c:pt idx="4502">
                  <c:v>29.745207797124301</c:v>
                </c:pt>
                <c:pt idx="4503">
                  <c:v>29.7373638343938</c:v>
                </c:pt>
                <c:pt idx="4504">
                  <c:v>29.741944266470401</c:v>
                </c:pt>
                <c:pt idx="4505">
                  <c:v>29.737483270066399</c:v>
                </c:pt>
                <c:pt idx="4506">
                  <c:v>29.735149663437301</c:v>
                </c:pt>
                <c:pt idx="4507">
                  <c:v>29.739916118788901</c:v>
                </c:pt>
                <c:pt idx="4508">
                  <c:v>29.7314283379561</c:v>
                </c:pt>
                <c:pt idx="4509">
                  <c:v>29.7391547994484</c:v>
                </c:pt>
                <c:pt idx="4510">
                  <c:v>29.7515056922295</c:v>
                </c:pt>
                <c:pt idx="4511">
                  <c:v>29.723730339783199</c:v>
                </c:pt>
                <c:pt idx="4512">
                  <c:v>29.740515771029202</c:v>
                </c:pt>
                <c:pt idx="4513">
                  <c:v>29.730053386769399</c:v>
                </c:pt>
                <c:pt idx="4514">
                  <c:v>29.746155356735802</c:v>
                </c:pt>
                <c:pt idx="4515">
                  <c:v>29.7212984752042</c:v>
                </c:pt>
                <c:pt idx="4516">
                  <c:v>29.7491232502271</c:v>
                </c:pt>
                <c:pt idx="4517">
                  <c:v>29.7330734530968</c:v>
                </c:pt>
                <c:pt idx="4518">
                  <c:v>29.735379577808999</c:v>
                </c:pt>
                <c:pt idx="4519">
                  <c:v>29.7260625331668</c:v>
                </c:pt>
                <c:pt idx="4520">
                  <c:v>29.730936896932501</c:v>
                </c:pt>
                <c:pt idx="4521">
                  <c:v>29.721992646414801</c:v>
                </c:pt>
                <c:pt idx="4522">
                  <c:v>29.728989148054499</c:v>
                </c:pt>
                <c:pt idx="4523">
                  <c:v>29.6991192420357</c:v>
                </c:pt>
                <c:pt idx="4524">
                  <c:v>29.734246792510099</c:v>
                </c:pt>
                <c:pt idx="4525">
                  <c:v>29.728966990410601</c:v>
                </c:pt>
                <c:pt idx="4526">
                  <c:v>29.726585741954501</c:v>
                </c:pt>
                <c:pt idx="4527">
                  <c:v>29.7300531856432</c:v>
                </c:pt>
                <c:pt idx="4528">
                  <c:v>29.723109008124698</c:v>
                </c:pt>
                <c:pt idx="4529">
                  <c:v>29.7127384654674</c:v>
                </c:pt>
                <c:pt idx="4530">
                  <c:v>29.700139948148799</c:v>
                </c:pt>
                <c:pt idx="4531">
                  <c:v>29.715855908281199</c:v>
                </c:pt>
                <c:pt idx="4532">
                  <c:v>29.705880665403299</c:v>
                </c:pt>
                <c:pt idx="4533">
                  <c:v>29.685691619237499</c:v>
                </c:pt>
                <c:pt idx="4534">
                  <c:v>29.703404176529901</c:v>
                </c:pt>
                <c:pt idx="4535">
                  <c:v>29.703766460929799</c:v>
                </c:pt>
                <c:pt idx="4536">
                  <c:v>29.707740520962599</c:v>
                </c:pt>
                <c:pt idx="4537">
                  <c:v>29.694342179954699</c:v>
                </c:pt>
                <c:pt idx="4538">
                  <c:v>29.695881466403801</c:v>
                </c:pt>
                <c:pt idx="4539">
                  <c:v>29.707792844196302</c:v>
                </c:pt>
                <c:pt idx="4540">
                  <c:v>29.701770278399401</c:v>
                </c:pt>
                <c:pt idx="4541">
                  <c:v>29.691457761571499</c:v>
                </c:pt>
                <c:pt idx="4542">
                  <c:v>29.694389295841201</c:v>
                </c:pt>
                <c:pt idx="4543">
                  <c:v>29.691260313416802</c:v>
                </c:pt>
                <c:pt idx="4544">
                  <c:v>29.6957093404123</c:v>
                </c:pt>
                <c:pt idx="4545">
                  <c:v>29.6948471763505</c:v>
                </c:pt>
                <c:pt idx="4546">
                  <c:v>29.689490921637098</c:v>
                </c:pt>
                <c:pt idx="4547">
                  <c:v>29.685727303730499</c:v>
                </c:pt>
                <c:pt idx="4548">
                  <c:v>29.700054008027902</c:v>
                </c:pt>
                <c:pt idx="4549">
                  <c:v>29.6916717090877</c:v>
                </c:pt>
                <c:pt idx="4550">
                  <c:v>29.683155189044399</c:v>
                </c:pt>
                <c:pt idx="4551">
                  <c:v>29.689768156000799</c:v>
                </c:pt>
                <c:pt idx="4552">
                  <c:v>29.6844613665011</c:v>
                </c:pt>
                <c:pt idx="4553">
                  <c:v>29.675845583702699</c:v>
                </c:pt>
                <c:pt idx="4554">
                  <c:v>29.691495475366601</c:v>
                </c:pt>
                <c:pt idx="4555">
                  <c:v>29.693203534655002</c:v>
                </c:pt>
                <c:pt idx="4556">
                  <c:v>29.688354678958198</c:v>
                </c:pt>
                <c:pt idx="4557">
                  <c:v>29.681556040957201</c:v>
                </c:pt>
                <c:pt idx="4558">
                  <c:v>29.701202839466902</c:v>
                </c:pt>
                <c:pt idx="4559">
                  <c:v>29.672659391739799</c:v>
                </c:pt>
                <c:pt idx="4560">
                  <c:v>29.681189905638899</c:v>
                </c:pt>
                <c:pt idx="4561">
                  <c:v>29.6835209904491</c:v>
                </c:pt>
                <c:pt idx="4562">
                  <c:v>29.695489685261901</c:v>
                </c:pt>
                <c:pt idx="4563">
                  <c:v>29.671048073407299</c:v>
                </c:pt>
                <c:pt idx="4564">
                  <c:v>29.682716602203701</c:v>
                </c:pt>
                <c:pt idx="4565">
                  <c:v>29.6751025094844</c:v>
                </c:pt>
                <c:pt idx="4566">
                  <c:v>29.694632630299399</c:v>
                </c:pt>
                <c:pt idx="4567">
                  <c:v>29.682333315540099</c:v>
                </c:pt>
                <c:pt idx="4568">
                  <c:v>29.683541638197699</c:v>
                </c:pt>
                <c:pt idx="4569">
                  <c:v>29.677942356610501</c:v>
                </c:pt>
                <c:pt idx="4570">
                  <c:v>29.688170788743999</c:v>
                </c:pt>
                <c:pt idx="4571">
                  <c:v>29.671020182061</c:v>
                </c:pt>
                <c:pt idx="4572">
                  <c:v>29.683126320471001</c:v>
                </c:pt>
                <c:pt idx="4573">
                  <c:v>29.678054952506699</c:v>
                </c:pt>
                <c:pt idx="4574">
                  <c:v>29.683652040567999</c:v>
                </c:pt>
                <c:pt idx="4575">
                  <c:v>29.685215430339699</c:v>
                </c:pt>
                <c:pt idx="4576">
                  <c:v>29.676510067817901</c:v>
                </c:pt>
                <c:pt idx="4577">
                  <c:v>29.6802025275124</c:v>
                </c:pt>
                <c:pt idx="4578">
                  <c:v>29.671933324672501</c:v>
                </c:pt>
                <c:pt idx="4579">
                  <c:v>29.667355588456498</c:v>
                </c:pt>
                <c:pt idx="4580">
                  <c:v>29.677990522908001</c:v>
                </c:pt>
                <c:pt idx="4581">
                  <c:v>29.666746246540502</c:v>
                </c:pt>
                <c:pt idx="4582">
                  <c:v>29.683816727849202</c:v>
                </c:pt>
                <c:pt idx="4583">
                  <c:v>29.6729742003612</c:v>
                </c:pt>
                <c:pt idx="4584">
                  <c:v>29.665943807203799</c:v>
                </c:pt>
                <c:pt idx="4585">
                  <c:v>29.670509170005499</c:v>
                </c:pt>
                <c:pt idx="4586">
                  <c:v>29.658335832660899</c:v>
                </c:pt>
                <c:pt idx="4587">
                  <c:v>29.664241677074401</c:v>
                </c:pt>
                <c:pt idx="4588">
                  <c:v>29.671763668898901</c:v>
                </c:pt>
                <c:pt idx="4589">
                  <c:v>29.6613507374908</c:v>
                </c:pt>
                <c:pt idx="4590">
                  <c:v>29.660856341450501</c:v>
                </c:pt>
                <c:pt idx="4591">
                  <c:v>29.656972628485399</c:v>
                </c:pt>
                <c:pt idx="4592">
                  <c:v>29.651560041526</c:v>
                </c:pt>
                <c:pt idx="4593">
                  <c:v>29.6611240736597</c:v>
                </c:pt>
                <c:pt idx="4594">
                  <c:v>29.665203092195899</c:v>
                </c:pt>
                <c:pt idx="4595">
                  <c:v>29.648345846786601</c:v>
                </c:pt>
                <c:pt idx="4596">
                  <c:v>29.659793550823501</c:v>
                </c:pt>
                <c:pt idx="4597">
                  <c:v>29.637525894371102</c:v>
                </c:pt>
                <c:pt idx="4598">
                  <c:v>29.652581448754901</c:v>
                </c:pt>
                <c:pt idx="4599">
                  <c:v>29.655678498675599</c:v>
                </c:pt>
                <c:pt idx="4600">
                  <c:v>29.645919115228502</c:v>
                </c:pt>
                <c:pt idx="4601">
                  <c:v>29.6431215495851</c:v>
                </c:pt>
                <c:pt idx="4602">
                  <c:v>29.6428144249501</c:v>
                </c:pt>
                <c:pt idx="4603">
                  <c:v>29.653531469889799</c:v>
                </c:pt>
                <c:pt idx="4604">
                  <c:v>29.643422379222098</c:v>
                </c:pt>
                <c:pt idx="4605">
                  <c:v>29.623953883397501</c:v>
                </c:pt>
                <c:pt idx="4606">
                  <c:v>29.647655568356999</c:v>
                </c:pt>
                <c:pt idx="4607">
                  <c:v>29.635605847616699</c:v>
                </c:pt>
                <c:pt idx="4608">
                  <c:v>29.656043650561401</c:v>
                </c:pt>
                <c:pt idx="4609">
                  <c:v>29.642141024968598</c:v>
                </c:pt>
                <c:pt idx="4610">
                  <c:v>29.658508582537401</c:v>
                </c:pt>
                <c:pt idx="4611">
                  <c:v>29.639510981711499</c:v>
                </c:pt>
                <c:pt idx="4612">
                  <c:v>29.637662135765702</c:v>
                </c:pt>
                <c:pt idx="4613">
                  <c:v>29.635988556918001</c:v>
                </c:pt>
                <c:pt idx="4614">
                  <c:v>29.619634141107301</c:v>
                </c:pt>
                <c:pt idx="4615">
                  <c:v>29.640272702449899</c:v>
                </c:pt>
                <c:pt idx="4616">
                  <c:v>29.6284713567896</c:v>
                </c:pt>
                <c:pt idx="4617">
                  <c:v>29.6374711005511</c:v>
                </c:pt>
                <c:pt idx="4618">
                  <c:v>29.6383801992251</c:v>
                </c:pt>
                <c:pt idx="4619">
                  <c:v>29.632975195263001</c:v>
                </c:pt>
                <c:pt idx="4620">
                  <c:v>29.618032366405</c:v>
                </c:pt>
                <c:pt idx="4621">
                  <c:v>29.629120899126701</c:v>
                </c:pt>
                <c:pt idx="4622">
                  <c:v>29.629591151272599</c:v>
                </c:pt>
                <c:pt idx="4623">
                  <c:v>29.618901954216899</c:v>
                </c:pt>
                <c:pt idx="4624">
                  <c:v>29.615608644362801</c:v>
                </c:pt>
                <c:pt idx="4625">
                  <c:v>29.616176572045699</c:v>
                </c:pt>
                <c:pt idx="4626">
                  <c:v>29.601850465981201</c:v>
                </c:pt>
                <c:pt idx="4627">
                  <c:v>29.606221737873899</c:v>
                </c:pt>
                <c:pt idx="4628">
                  <c:v>29.621928830434999</c:v>
                </c:pt>
                <c:pt idx="4629">
                  <c:v>29.613258024585299</c:v>
                </c:pt>
                <c:pt idx="4630">
                  <c:v>29.615509546601</c:v>
                </c:pt>
                <c:pt idx="4631">
                  <c:v>29.633268451921801</c:v>
                </c:pt>
                <c:pt idx="4632">
                  <c:v>29.601199988761699</c:v>
                </c:pt>
                <c:pt idx="4633">
                  <c:v>29.609113630730899</c:v>
                </c:pt>
                <c:pt idx="4634">
                  <c:v>29.600677039537</c:v>
                </c:pt>
                <c:pt idx="4635">
                  <c:v>29.6069354959889</c:v>
                </c:pt>
                <c:pt idx="4636">
                  <c:v>29.616295900046602</c:v>
                </c:pt>
                <c:pt idx="4637">
                  <c:v>29.6002937843814</c:v>
                </c:pt>
                <c:pt idx="4638">
                  <c:v>29.6183969939196</c:v>
                </c:pt>
                <c:pt idx="4639">
                  <c:v>29.6158306421578</c:v>
                </c:pt>
                <c:pt idx="4640">
                  <c:v>29.606699617562899</c:v>
                </c:pt>
                <c:pt idx="4641">
                  <c:v>29.614864823337101</c:v>
                </c:pt>
                <c:pt idx="4642">
                  <c:v>29.602844419470301</c:v>
                </c:pt>
                <c:pt idx="4643">
                  <c:v>29.5972191626092</c:v>
                </c:pt>
                <c:pt idx="4644">
                  <c:v>29.614613131865099</c:v>
                </c:pt>
                <c:pt idx="4645">
                  <c:v>29.591081722689101</c:v>
                </c:pt>
                <c:pt idx="4646">
                  <c:v>29.590664979604298</c:v>
                </c:pt>
                <c:pt idx="4647">
                  <c:v>29.5803877563479</c:v>
                </c:pt>
                <c:pt idx="4648">
                  <c:v>29.582785355091701</c:v>
                </c:pt>
                <c:pt idx="4649">
                  <c:v>29.579232004769199</c:v>
                </c:pt>
                <c:pt idx="4650">
                  <c:v>29.580397106414999</c:v>
                </c:pt>
                <c:pt idx="4651">
                  <c:v>29.591463915236201</c:v>
                </c:pt>
                <c:pt idx="4652">
                  <c:v>29.588915976153402</c:v>
                </c:pt>
                <c:pt idx="4653">
                  <c:v>29.575240821254599</c:v>
                </c:pt>
                <c:pt idx="4654">
                  <c:v>29.590554641634402</c:v>
                </c:pt>
                <c:pt idx="4655">
                  <c:v>29.570257666989399</c:v>
                </c:pt>
                <c:pt idx="4656">
                  <c:v>29.577683034904499</c:v>
                </c:pt>
                <c:pt idx="4657">
                  <c:v>29.5853278257432</c:v>
                </c:pt>
                <c:pt idx="4658">
                  <c:v>29.592726251160499</c:v>
                </c:pt>
                <c:pt idx="4659">
                  <c:v>29.5835677375795</c:v>
                </c:pt>
                <c:pt idx="4660">
                  <c:v>29.5945236769311</c:v>
                </c:pt>
                <c:pt idx="4661">
                  <c:v>29.581518127983902</c:v>
                </c:pt>
                <c:pt idx="4662">
                  <c:v>29.569249153062898</c:v>
                </c:pt>
                <c:pt idx="4663">
                  <c:v>29.574021290703801</c:v>
                </c:pt>
                <c:pt idx="4664">
                  <c:v>29.575893449148602</c:v>
                </c:pt>
                <c:pt idx="4665">
                  <c:v>29.572429935868001</c:v>
                </c:pt>
                <c:pt idx="4666">
                  <c:v>29.573867049950799</c:v>
                </c:pt>
                <c:pt idx="4667">
                  <c:v>29.560573962069999</c:v>
                </c:pt>
                <c:pt idx="4668">
                  <c:v>29.569031807822899</c:v>
                </c:pt>
                <c:pt idx="4669">
                  <c:v>29.571704909131402</c:v>
                </c:pt>
                <c:pt idx="4670">
                  <c:v>29.567396197559201</c:v>
                </c:pt>
                <c:pt idx="4671">
                  <c:v>29.5592894418964</c:v>
                </c:pt>
                <c:pt idx="4672">
                  <c:v>29.573435848889002</c:v>
                </c:pt>
                <c:pt idx="4673">
                  <c:v>29.5730865875828</c:v>
                </c:pt>
                <c:pt idx="4674">
                  <c:v>29.561296525601399</c:v>
                </c:pt>
                <c:pt idx="4675">
                  <c:v>29.576185733225898</c:v>
                </c:pt>
                <c:pt idx="4676">
                  <c:v>29.579733781715301</c:v>
                </c:pt>
                <c:pt idx="4677">
                  <c:v>29.573623797281499</c:v>
                </c:pt>
                <c:pt idx="4678">
                  <c:v>29.578426423925801</c:v>
                </c:pt>
                <c:pt idx="4679">
                  <c:v>29.578595636612501</c:v>
                </c:pt>
                <c:pt idx="4680">
                  <c:v>29.588304345747002</c:v>
                </c:pt>
                <c:pt idx="4681">
                  <c:v>29.568392652171301</c:v>
                </c:pt>
                <c:pt idx="4682">
                  <c:v>29.575264064781699</c:v>
                </c:pt>
                <c:pt idx="4683">
                  <c:v>29.564840715951501</c:v>
                </c:pt>
                <c:pt idx="4684">
                  <c:v>29.565864215230601</c:v>
                </c:pt>
                <c:pt idx="4685">
                  <c:v>29.556141991714298</c:v>
                </c:pt>
                <c:pt idx="4686">
                  <c:v>29.570942764812301</c:v>
                </c:pt>
                <c:pt idx="4687">
                  <c:v>29.565589098869498</c:v>
                </c:pt>
                <c:pt idx="4688">
                  <c:v>29.555871139797599</c:v>
                </c:pt>
                <c:pt idx="4689">
                  <c:v>29.5434245931174</c:v>
                </c:pt>
                <c:pt idx="4690">
                  <c:v>29.5610157763712</c:v>
                </c:pt>
                <c:pt idx="4691">
                  <c:v>29.568121889137799</c:v>
                </c:pt>
                <c:pt idx="4692">
                  <c:v>29.5610267363902</c:v>
                </c:pt>
                <c:pt idx="4693">
                  <c:v>29.551904700580302</c:v>
                </c:pt>
                <c:pt idx="4694">
                  <c:v>29.543511109171298</c:v>
                </c:pt>
                <c:pt idx="4695">
                  <c:v>29.5361099939471</c:v>
                </c:pt>
                <c:pt idx="4696">
                  <c:v>29.558781049573401</c:v>
                </c:pt>
                <c:pt idx="4697">
                  <c:v>29.5496841358399</c:v>
                </c:pt>
                <c:pt idx="4698">
                  <c:v>29.550578823626001</c:v>
                </c:pt>
                <c:pt idx="4699">
                  <c:v>29.5500722492033</c:v>
                </c:pt>
                <c:pt idx="4700">
                  <c:v>29.5494231363997</c:v>
                </c:pt>
                <c:pt idx="4701">
                  <c:v>29.537377931193198</c:v>
                </c:pt>
                <c:pt idx="4702">
                  <c:v>29.552139129199901</c:v>
                </c:pt>
                <c:pt idx="4703">
                  <c:v>29.5423598946285</c:v>
                </c:pt>
                <c:pt idx="4704">
                  <c:v>29.522538886476799</c:v>
                </c:pt>
                <c:pt idx="4705">
                  <c:v>29.527444929793401</c:v>
                </c:pt>
                <c:pt idx="4706">
                  <c:v>29.538306908115</c:v>
                </c:pt>
                <c:pt idx="4707">
                  <c:v>29.535951950868899</c:v>
                </c:pt>
                <c:pt idx="4708">
                  <c:v>29.551712947369701</c:v>
                </c:pt>
                <c:pt idx="4709">
                  <c:v>29.529100149942401</c:v>
                </c:pt>
                <c:pt idx="4710">
                  <c:v>29.530600378584801</c:v>
                </c:pt>
                <c:pt idx="4711">
                  <c:v>29.520081832484401</c:v>
                </c:pt>
                <c:pt idx="4712">
                  <c:v>29.531253611817998</c:v>
                </c:pt>
                <c:pt idx="4713">
                  <c:v>29.523415908361301</c:v>
                </c:pt>
                <c:pt idx="4714">
                  <c:v>29.529636850152599</c:v>
                </c:pt>
                <c:pt idx="4715">
                  <c:v>29.535782184161199</c:v>
                </c:pt>
                <c:pt idx="4716">
                  <c:v>29.517839112237102</c:v>
                </c:pt>
                <c:pt idx="4717">
                  <c:v>29.519956979317602</c:v>
                </c:pt>
                <c:pt idx="4718">
                  <c:v>29.528338629471701</c:v>
                </c:pt>
                <c:pt idx="4719">
                  <c:v>29.5024725569717</c:v>
                </c:pt>
                <c:pt idx="4720">
                  <c:v>29.519920686224001</c:v>
                </c:pt>
                <c:pt idx="4721">
                  <c:v>29.517118831420301</c:v>
                </c:pt>
                <c:pt idx="4722">
                  <c:v>29.5159892217278</c:v>
                </c:pt>
                <c:pt idx="4723">
                  <c:v>29.5110981849285</c:v>
                </c:pt>
                <c:pt idx="4724">
                  <c:v>29.520387831282299</c:v>
                </c:pt>
                <c:pt idx="4725">
                  <c:v>29.5081490133397</c:v>
                </c:pt>
                <c:pt idx="4726">
                  <c:v>29.526551243316302</c:v>
                </c:pt>
                <c:pt idx="4727">
                  <c:v>29.498379597646998</c:v>
                </c:pt>
                <c:pt idx="4728">
                  <c:v>29.500148931730401</c:v>
                </c:pt>
                <c:pt idx="4729">
                  <c:v>29.510126991816399</c:v>
                </c:pt>
                <c:pt idx="4730">
                  <c:v>29.501449393983901</c:v>
                </c:pt>
                <c:pt idx="4731">
                  <c:v>29.505958998280999</c:v>
                </c:pt>
                <c:pt idx="4732">
                  <c:v>29.4935709074195</c:v>
                </c:pt>
                <c:pt idx="4733">
                  <c:v>29.491628730900398</c:v>
                </c:pt>
                <c:pt idx="4734">
                  <c:v>29.482114403810002</c:v>
                </c:pt>
                <c:pt idx="4735">
                  <c:v>29.510970079027299</c:v>
                </c:pt>
                <c:pt idx="4736">
                  <c:v>29.497734392897001</c:v>
                </c:pt>
                <c:pt idx="4737">
                  <c:v>29.5001097713847</c:v>
                </c:pt>
                <c:pt idx="4738">
                  <c:v>29.486164956119701</c:v>
                </c:pt>
                <c:pt idx="4739">
                  <c:v>29.479947461774302</c:v>
                </c:pt>
                <c:pt idx="4740">
                  <c:v>29.481941741030099</c:v>
                </c:pt>
                <c:pt idx="4741">
                  <c:v>29.5001797111026</c:v>
                </c:pt>
                <c:pt idx="4742">
                  <c:v>29.4732948852307</c:v>
                </c:pt>
                <c:pt idx="4743">
                  <c:v>29.4766521703481</c:v>
                </c:pt>
                <c:pt idx="4744">
                  <c:v>29.480116748927699</c:v>
                </c:pt>
                <c:pt idx="4745">
                  <c:v>29.4903756564924</c:v>
                </c:pt>
                <c:pt idx="4746">
                  <c:v>29.493201169815801</c:v>
                </c:pt>
                <c:pt idx="4747">
                  <c:v>29.481316654264401</c:v>
                </c:pt>
                <c:pt idx="4748">
                  <c:v>29.4798481375582</c:v>
                </c:pt>
                <c:pt idx="4749">
                  <c:v>29.476348339763</c:v>
                </c:pt>
                <c:pt idx="4750">
                  <c:v>29.483820152521599</c:v>
                </c:pt>
                <c:pt idx="4751">
                  <c:v>29.463922787752502</c:v>
                </c:pt>
                <c:pt idx="4752">
                  <c:v>29.468740584394801</c:v>
                </c:pt>
                <c:pt idx="4753">
                  <c:v>29.475535422394799</c:v>
                </c:pt>
                <c:pt idx="4754">
                  <c:v>29.462552817291801</c:v>
                </c:pt>
                <c:pt idx="4755">
                  <c:v>29.456611846248698</c:v>
                </c:pt>
                <c:pt idx="4756">
                  <c:v>29.449308761994502</c:v>
                </c:pt>
                <c:pt idx="4757">
                  <c:v>29.450829258400098</c:v>
                </c:pt>
                <c:pt idx="4758">
                  <c:v>29.4606078419333</c:v>
                </c:pt>
                <c:pt idx="4759">
                  <c:v>29.457511801466801</c:v>
                </c:pt>
                <c:pt idx="4760">
                  <c:v>29.469807626679501</c:v>
                </c:pt>
                <c:pt idx="4761">
                  <c:v>29.454039048605601</c:v>
                </c:pt>
                <c:pt idx="4762">
                  <c:v>29.465514338694501</c:v>
                </c:pt>
                <c:pt idx="4763">
                  <c:v>29.4694893646469</c:v>
                </c:pt>
                <c:pt idx="4764">
                  <c:v>29.4671166728834</c:v>
                </c:pt>
                <c:pt idx="4765">
                  <c:v>29.459022563146501</c:v>
                </c:pt>
                <c:pt idx="4766">
                  <c:v>29.480326643769001</c:v>
                </c:pt>
                <c:pt idx="4767">
                  <c:v>29.452594842438899</c:v>
                </c:pt>
                <c:pt idx="4768">
                  <c:v>29.460763407342199</c:v>
                </c:pt>
                <c:pt idx="4769">
                  <c:v>29.4604104909839</c:v>
                </c:pt>
                <c:pt idx="4770">
                  <c:v>29.465024131450399</c:v>
                </c:pt>
                <c:pt idx="4771">
                  <c:v>29.4559236480818</c:v>
                </c:pt>
                <c:pt idx="4772">
                  <c:v>29.461493478413601</c:v>
                </c:pt>
                <c:pt idx="4773">
                  <c:v>29.4618600581795</c:v>
                </c:pt>
                <c:pt idx="4774">
                  <c:v>29.463539409921701</c:v>
                </c:pt>
                <c:pt idx="4775">
                  <c:v>29.4673312127081</c:v>
                </c:pt>
                <c:pt idx="4776">
                  <c:v>29.457809692814401</c:v>
                </c:pt>
                <c:pt idx="4777">
                  <c:v>29.459822552940398</c:v>
                </c:pt>
                <c:pt idx="4778">
                  <c:v>29.467490788136701</c:v>
                </c:pt>
                <c:pt idx="4779">
                  <c:v>29.457918621716601</c:v>
                </c:pt>
                <c:pt idx="4780">
                  <c:v>29.452088375434201</c:v>
                </c:pt>
                <c:pt idx="4781">
                  <c:v>29.452956582547401</c:v>
                </c:pt>
                <c:pt idx="4782">
                  <c:v>29.459577228482001</c:v>
                </c:pt>
                <c:pt idx="4783">
                  <c:v>29.4637963111334</c:v>
                </c:pt>
                <c:pt idx="4784">
                  <c:v>29.450850054234401</c:v>
                </c:pt>
                <c:pt idx="4785">
                  <c:v>29.458259664182499</c:v>
                </c:pt>
                <c:pt idx="4786">
                  <c:v>29.458884527981599</c:v>
                </c:pt>
                <c:pt idx="4787">
                  <c:v>29.450084977534502</c:v>
                </c:pt>
                <c:pt idx="4788">
                  <c:v>29.457334752851299</c:v>
                </c:pt>
                <c:pt idx="4789">
                  <c:v>29.445336061340299</c:v>
                </c:pt>
                <c:pt idx="4790">
                  <c:v>29.463921972463801</c:v>
                </c:pt>
                <c:pt idx="4791">
                  <c:v>29.474281677368499</c:v>
                </c:pt>
                <c:pt idx="4792">
                  <c:v>29.4609078420735</c:v>
                </c:pt>
                <c:pt idx="4793">
                  <c:v>29.451114196263699</c:v>
                </c:pt>
                <c:pt idx="4794">
                  <c:v>29.448148743846399</c:v>
                </c:pt>
                <c:pt idx="4795">
                  <c:v>29.456267849667</c:v>
                </c:pt>
                <c:pt idx="4796">
                  <c:v>29.467681540683799</c:v>
                </c:pt>
                <c:pt idx="4797">
                  <c:v>29.445239479644702</c:v>
                </c:pt>
                <c:pt idx="4798">
                  <c:v>29.444690314235199</c:v>
                </c:pt>
                <c:pt idx="4799">
                  <c:v>29.456240244651099</c:v>
                </c:pt>
                <c:pt idx="4800">
                  <c:v>29.4516370776788</c:v>
                </c:pt>
                <c:pt idx="4801">
                  <c:v>29.468850881228299</c:v>
                </c:pt>
                <c:pt idx="4802">
                  <c:v>29.467708374743601</c:v>
                </c:pt>
                <c:pt idx="4803">
                  <c:v>29.439444782089101</c:v>
                </c:pt>
                <c:pt idx="4804">
                  <c:v>29.439020308130399</c:v>
                </c:pt>
                <c:pt idx="4805">
                  <c:v>29.4227992558023</c:v>
                </c:pt>
                <c:pt idx="4806">
                  <c:v>29.438351350637699</c:v>
                </c:pt>
                <c:pt idx="4807">
                  <c:v>29.443206140724701</c:v>
                </c:pt>
                <c:pt idx="4808">
                  <c:v>29.447592292728402</c:v>
                </c:pt>
                <c:pt idx="4809">
                  <c:v>29.445385769750299</c:v>
                </c:pt>
                <c:pt idx="4810">
                  <c:v>29.4455632340641</c:v>
                </c:pt>
                <c:pt idx="4811">
                  <c:v>29.4280703345907</c:v>
                </c:pt>
                <c:pt idx="4812">
                  <c:v>29.422412102762301</c:v>
                </c:pt>
                <c:pt idx="4813">
                  <c:v>29.4215923079283</c:v>
                </c:pt>
                <c:pt idx="4814">
                  <c:v>29.3998322908379</c:v>
                </c:pt>
                <c:pt idx="4815">
                  <c:v>29.4064110961064</c:v>
                </c:pt>
                <c:pt idx="4816">
                  <c:v>29.4142767506514</c:v>
                </c:pt>
                <c:pt idx="4817">
                  <c:v>29.423648685038401</c:v>
                </c:pt>
                <c:pt idx="4818">
                  <c:v>29.409395751103698</c:v>
                </c:pt>
                <c:pt idx="4819">
                  <c:v>29.424947379722799</c:v>
                </c:pt>
                <c:pt idx="4820">
                  <c:v>29.4159344289248</c:v>
                </c:pt>
                <c:pt idx="4821">
                  <c:v>29.432012914334901</c:v>
                </c:pt>
                <c:pt idx="4822">
                  <c:v>29.406259162293502</c:v>
                </c:pt>
                <c:pt idx="4823">
                  <c:v>29.4097093017722</c:v>
                </c:pt>
                <c:pt idx="4824">
                  <c:v>29.402235786298199</c:v>
                </c:pt>
                <c:pt idx="4825">
                  <c:v>29.417324529573701</c:v>
                </c:pt>
                <c:pt idx="4826">
                  <c:v>29.404438263793399</c:v>
                </c:pt>
                <c:pt idx="4827">
                  <c:v>29.425419788032102</c:v>
                </c:pt>
                <c:pt idx="4828">
                  <c:v>29.395087578790999</c:v>
                </c:pt>
                <c:pt idx="4829">
                  <c:v>29.403698506903801</c:v>
                </c:pt>
                <c:pt idx="4830">
                  <c:v>29.411462868794001</c:v>
                </c:pt>
                <c:pt idx="4831">
                  <c:v>29.394683007849402</c:v>
                </c:pt>
                <c:pt idx="4832">
                  <c:v>29.398182515692099</c:v>
                </c:pt>
                <c:pt idx="4833">
                  <c:v>29.411840988528699</c:v>
                </c:pt>
                <c:pt idx="4834">
                  <c:v>29.405745232818099</c:v>
                </c:pt>
                <c:pt idx="4835">
                  <c:v>29.408138918469</c:v>
                </c:pt>
                <c:pt idx="4836">
                  <c:v>29.404186421086202</c:v>
                </c:pt>
                <c:pt idx="4837">
                  <c:v>29.3992940241239</c:v>
                </c:pt>
                <c:pt idx="4838">
                  <c:v>29.389796230508999</c:v>
                </c:pt>
                <c:pt idx="4839">
                  <c:v>29.4059624310133</c:v>
                </c:pt>
                <c:pt idx="4840">
                  <c:v>29.405933395347098</c:v>
                </c:pt>
                <c:pt idx="4841">
                  <c:v>29.380030067570701</c:v>
                </c:pt>
                <c:pt idx="4842">
                  <c:v>29.404111648746198</c:v>
                </c:pt>
                <c:pt idx="4843">
                  <c:v>29.3833846221494</c:v>
                </c:pt>
                <c:pt idx="4844">
                  <c:v>29.385472211241002</c:v>
                </c:pt>
                <c:pt idx="4845">
                  <c:v>29.399888278317899</c:v>
                </c:pt>
                <c:pt idx="4846">
                  <c:v>29.380222384047201</c:v>
                </c:pt>
                <c:pt idx="4847">
                  <c:v>29.390741277586201</c:v>
                </c:pt>
                <c:pt idx="4848">
                  <c:v>29.388947109702102</c:v>
                </c:pt>
                <c:pt idx="4849">
                  <c:v>29.383096449560099</c:v>
                </c:pt>
                <c:pt idx="4850">
                  <c:v>29.3814782077092</c:v>
                </c:pt>
                <c:pt idx="4851">
                  <c:v>29.377642727965501</c:v>
                </c:pt>
                <c:pt idx="4852">
                  <c:v>29.3830128335408</c:v>
                </c:pt>
                <c:pt idx="4853">
                  <c:v>29.373431441436001</c:v>
                </c:pt>
                <c:pt idx="4854">
                  <c:v>29.380000991720401</c:v>
                </c:pt>
                <c:pt idx="4855">
                  <c:v>29.381809366799001</c:v>
                </c:pt>
                <c:pt idx="4856">
                  <c:v>29.422380307554299</c:v>
                </c:pt>
                <c:pt idx="4857">
                  <c:v>29.421517571818701</c:v>
                </c:pt>
                <c:pt idx="4858">
                  <c:v>29.4246099832929</c:v>
                </c:pt>
                <c:pt idx="4859">
                  <c:v>29.422227390379302</c:v>
                </c:pt>
                <c:pt idx="4860">
                  <c:v>29.444097379395</c:v>
                </c:pt>
                <c:pt idx="4861">
                  <c:v>29.4034668301185</c:v>
                </c:pt>
                <c:pt idx="4862">
                  <c:v>29.4266915510959</c:v>
                </c:pt>
                <c:pt idx="4863">
                  <c:v>29.438597439237</c:v>
                </c:pt>
                <c:pt idx="4864">
                  <c:v>29.417613468136999</c:v>
                </c:pt>
                <c:pt idx="4865">
                  <c:v>29.420385566512898</c:v>
                </c:pt>
                <c:pt idx="4866">
                  <c:v>29.416819498114101</c:v>
                </c:pt>
                <c:pt idx="4867">
                  <c:v>29.404700091259301</c:v>
                </c:pt>
                <c:pt idx="4868">
                  <c:v>29.414725512169799</c:v>
                </c:pt>
                <c:pt idx="4869">
                  <c:v>29.405202519366</c:v>
                </c:pt>
                <c:pt idx="4870">
                  <c:v>29.445443942210201</c:v>
                </c:pt>
                <c:pt idx="4871">
                  <c:v>29.427977691584299</c:v>
                </c:pt>
                <c:pt idx="4872">
                  <c:v>29.428128056243999</c:v>
                </c:pt>
                <c:pt idx="4873">
                  <c:v>29.420444385432098</c:v>
                </c:pt>
                <c:pt idx="4874">
                  <c:v>29.281822862218799</c:v>
                </c:pt>
                <c:pt idx="4875">
                  <c:v>29.354654085106102</c:v>
                </c:pt>
                <c:pt idx="4876">
                  <c:v>29.3720445279451</c:v>
                </c:pt>
                <c:pt idx="4877">
                  <c:v>29.353842737131799</c:v>
                </c:pt>
                <c:pt idx="4878">
                  <c:v>29.414743263966901</c:v>
                </c:pt>
                <c:pt idx="4879">
                  <c:v>29.379209365760101</c:v>
                </c:pt>
                <c:pt idx="4880">
                  <c:v>29.3931773303234</c:v>
                </c:pt>
                <c:pt idx="4881">
                  <c:v>29.420959361324901</c:v>
                </c:pt>
                <c:pt idx="4882">
                  <c:v>29.392876244337501</c:v>
                </c:pt>
                <c:pt idx="4883">
                  <c:v>29.386349345907998</c:v>
                </c:pt>
                <c:pt idx="4884">
                  <c:v>29.365653568162799</c:v>
                </c:pt>
                <c:pt idx="4885">
                  <c:v>29.382287524229501</c:v>
                </c:pt>
                <c:pt idx="4886">
                  <c:v>29.402987068304</c:v>
                </c:pt>
                <c:pt idx="4887">
                  <c:v>29.385022535161301</c:v>
                </c:pt>
                <c:pt idx="4888">
                  <c:v>29.390996725014499</c:v>
                </c:pt>
                <c:pt idx="4889">
                  <c:v>29.396789760051401</c:v>
                </c:pt>
                <c:pt idx="4890">
                  <c:v>29.3919621627693</c:v>
                </c:pt>
                <c:pt idx="4891">
                  <c:v>29.3967999497325</c:v>
                </c:pt>
                <c:pt idx="4892">
                  <c:v>29.395407081015801</c:v>
                </c:pt>
                <c:pt idx="4893">
                  <c:v>29.394597215375001</c:v>
                </c:pt>
                <c:pt idx="4894">
                  <c:v>29.3875693342289</c:v>
                </c:pt>
                <c:pt idx="4895">
                  <c:v>29.378170707691101</c:v>
                </c:pt>
                <c:pt idx="4896">
                  <c:v>29.392455969375899</c:v>
                </c:pt>
                <c:pt idx="4897">
                  <c:v>29.378826072299901</c:v>
                </c:pt>
                <c:pt idx="4898">
                  <c:v>29.3757701278826</c:v>
                </c:pt>
                <c:pt idx="4899">
                  <c:v>29.378658954657698</c:v>
                </c:pt>
                <c:pt idx="4900">
                  <c:v>29.379768002819699</c:v>
                </c:pt>
                <c:pt idx="4901">
                  <c:v>29.365303849167699</c:v>
                </c:pt>
                <c:pt idx="4902">
                  <c:v>29.3815842156096</c:v>
                </c:pt>
                <c:pt idx="4903">
                  <c:v>29.3758784673816</c:v>
                </c:pt>
                <c:pt idx="4904">
                  <c:v>29.373434732578801</c:v>
                </c:pt>
                <c:pt idx="4905">
                  <c:v>29.3727209349608</c:v>
                </c:pt>
                <c:pt idx="4906">
                  <c:v>29.374745740336699</c:v>
                </c:pt>
                <c:pt idx="4907">
                  <c:v>29.3609344875292</c:v>
                </c:pt>
                <c:pt idx="4908">
                  <c:v>29.374400816504998</c:v>
                </c:pt>
                <c:pt idx="4909">
                  <c:v>29.3512316355087</c:v>
                </c:pt>
                <c:pt idx="4910">
                  <c:v>29.375560801477199</c:v>
                </c:pt>
                <c:pt idx="4911">
                  <c:v>29.369049280858899</c:v>
                </c:pt>
                <c:pt idx="4912">
                  <c:v>29.368551079604401</c:v>
                </c:pt>
                <c:pt idx="4913">
                  <c:v>29.3675432377809</c:v>
                </c:pt>
                <c:pt idx="4914">
                  <c:v>29.381621144452001</c:v>
                </c:pt>
                <c:pt idx="4915">
                  <c:v>29.385126448035798</c:v>
                </c:pt>
                <c:pt idx="4916">
                  <c:v>29.358178037578401</c:v>
                </c:pt>
                <c:pt idx="4917">
                  <c:v>29.363197014126801</c:v>
                </c:pt>
                <c:pt idx="4918">
                  <c:v>29.356566389079699</c:v>
                </c:pt>
                <c:pt idx="4919">
                  <c:v>29.382542574034002</c:v>
                </c:pt>
                <c:pt idx="4920">
                  <c:v>29.343504087722899</c:v>
                </c:pt>
                <c:pt idx="4921">
                  <c:v>29.3778324678843</c:v>
                </c:pt>
                <c:pt idx="4922">
                  <c:v>29.359176513735999</c:v>
                </c:pt>
                <c:pt idx="4923">
                  <c:v>29.364626492159299</c:v>
                </c:pt>
                <c:pt idx="4924">
                  <c:v>29.355618928631401</c:v>
                </c:pt>
                <c:pt idx="4925">
                  <c:v>29.3591833708238</c:v>
                </c:pt>
                <c:pt idx="4926">
                  <c:v>29.355269198433302</c:v>
                </c:pt>
                <c:pt idx="4927">
                  <c:v>29.3448807116661</c:v>
                </c:pt>
                <c:pt idx="4928">
                  <c:v>29.363933850245601</c:v>
                </c:pt>
                <c:pt idx="4929">
                  <c:v>29.3603321024321</c:v>
                </c:pt>
                <c:pt idx="4930">
                  <c:v>29.347570425319802</c:v>
                </c:pt>
                <c:pt idx="4931">
                  <c:v>29.3490208394036</c:v>
                </c:pt>
                <c:pt idx="4932">
                  <c:v>29.347626310608</c:v>
                </c:pt>
                <c:pt idx="4933">
                  <c:v>29.364652512230201</c:v>
                </c:pt>
                <c:pt idx="4934">
                  <c:v>29.3502291230926</c:v>
                </c:pt>
                <c:pt idx="4935">
                  <c:v>29.353274901732899</c:v>
                </c:pt>
                <c:pt idx="4936">
                  <c:v>29.3475405552079</c:v>
                </c:pt>
                <c:pt idx="4937">
                  <c:v>29.3401411090815</c:v>
                </c:pt>
                <c:pt idx="4938">
                  <c:v>29.344249989650201</c:v>
                </c:pt>
                <c:pt idx="4939">
                  <c:v>29.3565526089088</c:v>
                </c:pt>
                <c:pt idx="4940">
                  <c:v>29.345300668394302</c:v>
                </c:pt>
                <c:pt idx="4941">
                  <c:v>29.357048960156199</c:v>
                </c:pt>
                <c:pt idx="4942">
                  <c:v>29.351842518336799</c:v>
                </c:pt>
                <c:pt idx="4943">
                  <c:v>29.358391988613601</c:v>
                </c:pt>
                <c:pt idx="4944">
                  <c:v>29.349101759300201</c:v>
                </c:pt>
                <c:pt idx="4945">
                  <c:v>29.351019115248398</c:v>
                </c:pt>
                <c:pt idx="4946">
                  <c:v>29.339629258036801</c:v>
                </c:pt>
                <c:pt idx="4947">
                  <c:v>29.343249181249501</c:v>
                </c:pt>
                <c:pt idx="4948">
                  <c:v>29.3480510362978</c:v>
                </c:pt>
                <c:pt idx="4949">
                  <c:v>29.347200520251999</c:v>
                </c:pt>
                <c:pt idx="4950">
                  <c:v>29.3473909309871</c:v>
                </c:pt>
                <c:pt idx="4951">
                  <c:v>29.3491267919979</c:v>
                </c:pt>
                <c:pt idx="4952">
                  <c:v>29.3357564204947</c:v>
                </c:pt>
                <c:pt idx="4953">
                  <c:v>29.350074563171798</c:v>
                </c:pt>
                <c:pt idx="4954">
                  <c:v>29.352544015248601</c:v>
                </c:pt>
                <c:pt idx="4955">
                  <c:v>29.342681208563601</c:v>
                </c:pt>
                <c:pt idx="4956">
                  <c:v>29.356081701723198</c:v>
                </c:pt>
                <c:pt idx="4957">
                  <c:v>29.336172841862499</c:v>
                </c:pt>
                <c:pt idx="4958">
                  <c:v>29.3388253322887</c:v>
                </c:pt>
                <c:pt idx="4959">
                  <c:v>29.343025972989601</c:v>
                </c:pt>
                <c:pt idx="4960">
                  <c:v>29.3406073500635</c:v>
                </c:pt>
                <c:pt idx="4961">
                  <c:v>29.3493305860814</c:v>
                </c:pt>
                <c:pt idx="4962">
                  <c:v>29.333533934730401</c:v>
                </c:pt>
                <c:pt idx="4963">
                  <c:v>29.332628322360002</c:v>
                </c:pt>
                <c:pt idx="4964">
                  <c:v>29.344445194703699</c:v>
                </c:pt>
                <c:pt idx="4965">
                  <c:v>29.332951455817501</c:v>
                </c:pt>
                <c:pt idx="4966">
                  <c:v>29.345323000598299</c:v>
                </c:pt>
                <c:pt idx="4967">
                  <c:v>29.345216975924</c:v>
                </c:pt>
                <c:pt idx="4968">
                  <c:v>29.342435104729802</c:v>
                </c:pt>
                <c:pt idx="4969">
                  <c:v>29.343145926337399</c:v>
                </c:pt>
                <c:pt idx="4970">
                  <c:v>29.3425147572413</c:v>
                </c:pt>
                <c:pt idx="4971">
                  <c:v>29.330619259221699</c:v>
                </c:pt>
                <c:pt idx="4972">
                  <c:v>29.3335094494049</c:v>
                </c:pt>
                <c:pt idx="4973">
                  <c:v>29.344838832487699</c:v>
                </c:pt>
                <c:pt idx="4974">
                  <c:v>29.3485881121827</c:v>
                </c:pt>
                <c:pt idx="4975">
                  <c:v>29.345627695616599</c:v>
                </c:pt>
                <c:pt idx="4976">
                  <c:v>29.3385798441231</c:v>
                </c:pt>
                <c:pt idx="4977">
                  <c:v>29.3514679123878</c:v>
                </c:pt>
                <c:pt idx="4978">
                  <c:v>29.3346946772356</c:v>
                </c:pt>
                <c:pt idx="4979">
                  <c:v>29.3285684856586</c:v>
                </c:pt>
                <c:pt idx="4980">
                  <c:v>29.329551051296502</c:v>
                </c:pt>
                <c:pt idx="4981">
                  <c:v>29.3309726127201</c:v>
                </c:pt>
                <c:pt idx="4982">
                  <c:v>29.338241459604099</c:v>
                </c:pt>
                <c:pt idx="4983">
                  <c:v>29.329880795218699</c:v>
                </c:pt>
                <c:pt idx="4984">
                  <c:v>29.324290275939202</c:v>
                </c:pt>
                <c:pt idx="4985">
                  <c:v>29.321781542638799</c:v>
                </c:pt>
                <c:pt idx="4986">
                  <c:v>29.328829030115699</c:v>
                </c:pt>
                <c:pt idx="4987">
                  <c:v>29.338419050037299</c:v>
                </c:pt>
                <c:pt idx="4988">
                  <c:v>29.3124106855972</c:v>
                </c:pt>
                <c:pt idx="4989">
                  <c:v>29.329627790903899</c:v>
                </c:pt>
                <c:pt idx="4990">
                  <c:v>29.335209330697701</c:v>
                </c:pt>
                <c:pt idx="4991">
                  <c:v>29.3280334706531</c:v>
                </c:pt>
                <c:pt idx="4992">
                  <c:v>29.338607009551399</c:v>
                </c:pt>
                <c:pt idx="4993">
                  <c:v>29.310753618552599</c:v>
                </c:pt>
                <c:pt idx="4994">
                  <c:v>29.337478710387298</c:v>
                </c:pt>
                <c:pt idx="4995">
                  <c:v>29.3351438466674</c:v>
                </c:pt>
                <c:pt idx="4996">
                  <c:v>29.3288752683228</c:v>
                </c:pt>
                <c:pt idx="4997">
                  <c:v>29.330897795651001</c:v>
                </c:pt>
                <c:pt idx="4998">
                  <c:v>29.337860505692699</c:v>
                </c:pt>
                <c:pt idx="4999">
                  <c:v>29.324376243640899</c:v>
                </c:pt>
                <c:pt idx="5000">
                  <c:v>29.316027982280101</c:v>
                </c:pt>
                <c:pt idx="5001">
                  <c:v>29.316786211224098</c:v>
                </c:pt>
                <c:pt idx="5002">
                  <c:v>29.312174718027698</c:v>
                </c:pt>
                <c:pt idx="5003">
                  <c:v>29.311905266765699</c:v>
                </c:pt>
                <c:pt idx="5004">
                  <c:v>29.306571805409199</c:v>
                </c:pt>
                <c:pt idx="5005">
                  <c:v>29.311635259619599</c:v>
                </c:pt>
                <c:pt idx="5006">
                  <c:v>29.307044397036801</c:v>
                </c:pt>
                <c:pt idx="5007">
                  <c:v>29.325833271693199</c:v>
                </c:pt>
                <c:pt idx="5008">
                  <c:v>29.305297042512599</c:v>
                </c:pt>
                <c:pt idx="5009">
                  <c:v>29.316530119673399</c:v>
                </c:pt>
                <c:pt idx="5010">
                  <c:v>29.3124718278596</c:v>
                </c:pt>
                <c:pt idx="5011">
                  <c:v>29.308345502552299</c:v>
                </c:pt>
                <c:pt idx="5012">
                  <c:v>29.308713243939899</c:v>
                </c:pt>
                <c:pt idx="5013">
                  <c:v>29.305219784701499</c:v>
                </c:pt>
                <c:pt idx="5014">
                  <c:v>29.300516477219801</c:v>
                </c:pt>
                <c:pt idx="5015">
                  <c:v>29.3112869343088</c:v>
                </c:pt>
                <c:pt idx="5016">
                  <c:v>29.298385639139301</c:v>
                </c:pt>
                <c:pt idx="5017">
                  <c:v>29.2947196842835</c:v>
                </c:pt>
                <c:pt idx="5018">
                  <c:v>29.297216712938599</c:v>
                </c:pt>
                <c:pt idx="5019">
                  <c:v>29.308961897669999</c:v>
                </c:pt>
                <c:pt idx="5020">
                  <c:v>29.304934987130999</c:v>
                </c:pt>
                <c:pt idx="5021">
                  <c:v>29.3054809512061</c:v>
                </c:pt>
                <c:pt idx="5022">
                  <c:v>29.305875206955399</c:v>
                </c:pt>
                <c:pt idx="5023">
                  <c:v>29.301673454394699</c:v>
                </c:pt>
                <c:pt idx="5024">
                  <c:v>29.297700382188999</c:v>
                </c:pt>
                <c:pt idx="5025">
                  <c:v>29.3026244619621</c:v>
                </c:pt>
                <c:pt idx="5026">
                  <c:v>29.3021995909174</c:v>
                </c:pt>
                <c:pt idx="5027">
                  <c:v>29.297994799072899</c:v>
                </c:pt>
                <c:pt idx="5028">
                  <c:v>29.3004189623888</c:v>
                </c:pt>
                <c:pt idx="5029">
                  <c:v>29.291604149894901</c:v>
                </c:pt>
                <c:pt idx="5030">
                  <c:v>29.2933794443396</c:v>
                </c:pt>
                <c:pt idx="5031">
                  <c:v>29.293473879415199</c:v>
                </c:pt>
                <c:pt idx="5032">
                  <c:v>29.281421488777699</c:v>
                </c:pt>
                <c:pt idx="5033">
                  <c:v>29.308478947701499</c:v>
                </c:pt>
                <c:pt idx="5034">
                  <c:v>29.278236137610101</c:v>
                </c:pt>
                <c:pt idx="5035">
                  <c:v>29.306997069323899</c:v>
                </c:pt>
                <c:pt idx="5036">
                  <c:v>29.274969831970498</c:v>
                </c:pt>
                <c:pt idx="5037">
                  <c:v>29.307481976822199</c:v>
                </c:pt>
                <c:pt idx="5038">
                  <c:v>29.284105697565</c:v>
                </c:pt>
                <c:pt idx="5039">
                  <c:v>29.299560380809101</c:v>
                </c:pt>
                <c:pt idx="5040">
                  <c:v>29.278035541765899</c:v>
                </c:pt>
                <c:pt idx="5041">
                  <c:v>29.286362504001399</c:v>
                </c:pt>
                <c:pt idx="5042">
                  <c:v>29.280789296619801</c:v>
                </c:pt>
                <c:pt idx="5043">
                  <c:v>29.275997847175599</c:v>
                </c:pt>
                <c:pt idx="5044">
                  <c:v>29.302670358417199</c:v>
                </c:pt>
                <c:pt idx="5045">
                  <c:v>29.292996259575201</c:v>
                </c:pt>
                <c:pt idx="5046">
                  <c:v>29.262486428612</c:v>
                </c:pt>
                <c:pt idx="5047">
                  <c:v>29.300540436569101</c:v>
                </c:pt>
                <c:pt idx="5048">
                  <c:v>29.291523300129299</c:v>
                </c:pt>
                <c:pt idx="5049">
                  <c:v>29.295613936362798</c:v>
                </c:pt>
                <c:pt idx="5050">
                  <c:v>29.300939766294199</c:v>
                </c:pt>
                <c:pt idx="5051">
                  <c:v>29.3026590444988</c:v>
                </c:pt>
                <c:pt idx="5052">
                  <c:v>29.279439061006499</c:v>
                </c:pt>
                <c:pt idx="5053">
                  <c:v>29.2933640885127</c:v>
                </c:pt>
                <c:pt idx="5054">
                  <c:v>29.283712093589301</c:v>
                </c:pt>
                <c:pt idx="5055">
                  <c:v>29.300103193563</c:v>
                </c:pt>
                <c:pt idx="5056">
                  <c:v>29.292901045536599</c:v>
                </c:pt>
                <c:pt idx="5057">
                  <c:v>29.2866954450737</c:v>
                </c:pt>
                <c:pt idx="5058">
                  <c:v>29.278331533606998</c:v>
                </c:pt>
                <c:pt idx="5059">
                  <c:v>29.2724474974362</c:v>
                </c:pt>
                <c:pt idx="5060">
                  <c:v>29.283745753948999</c:v>
                </c:pt>
                <c:pt idx="5061">
                  <c:v>29.2773302524046</c:v>
                </c:pt>
                <c:pt idx="5062">
                  <c:v>29.277828043520799</c:v>
                </c:pt>
                <c:pt idx="5063">
                  <c:v>29.287877731114499</c:v>
                </c:pt>
                <c:pt idx="5064">
                  <c:v>29.266468460041501</c:v>
                </c:pt>
                <c:pt idx="5065">
                  <c:v>29.273550957205501</c:v>
                </c:pt>
                <c:pt idx="5066">
                  <c:v>29.298895826310499</c:v>
                </c:pt>
                <c:pt idx="5067">
                  <c:v>29.282719208243201</c:v>
                </c:pt>
                <c:pt idx="5068">
                  <c:v>29.2794412185964</c:v>
                </c:pt>
                <c:pt idx="5069">
                  <c:v>29.279732571679599</c:v>
                </c:pt>
                <c:pt idx="5070">
                  <c:v>29.287705211365999</c:v>
                </c:pt>
                <c:pt idx="5071">
                  <c:v>29.287569579251699</c:v>
                </c:pt>
                <c:pt idx="5072">
                  <c:v>29.264964885679898</c:v>
                </c:pt>
                <c:pt idx="5073">
                  <c:v>29.277092290957899</c:v>
                </c:pt>
                <c:pt idx="5074">
                  <c:v>29.286396065517501</c:v>
                </c:pt>
                <c:pt idx="5075">
                  <c:v>29.2788920332478</c:v>
                </c:pt>
                <c:pt idx="5076">
                  <c:v>29.271807414203099</c:v>
                </c:pt>
                <c:pt idx="5077">
                  <c:v>29.270641532883701</c:v>
                </c:pt>
                <c:pt idx="5078">
                  <c:v>29.269027407195399</c:v>
                </c:pt>
                <c:pt idx="5079">
                  <c:v>29.277663430303701</c:v>
                </c:pt>
                <c:pt idx="5080">
                  <c:v>29.267798671151599</c:v>
                </c:pt>
                <c:pt idx="5081">
                  <c:v>29.276160585076902</c:v>
                </c:pt>
                <c:pt idx="5082">
                  <c:v>29.268017322040301</c:v>
                </c:pt>
                <c:pt idx="5083">
                  <c:v>29.2637842669074</c:v>
                </c:pt>
                <c:pt idx="5084">
                  <c:v>29.261654253801201</c:v>
                </c:pt>
                <c:pt idx="5085">
                  <c:v>29.2677022166658</c:v>
                </c:pt>
                <c:pt idx="5086">
                  <c:v>29.281947827973401</c:v>
                </c:pt>
                <c:pt idx="5087">
                  <c:v>29.2798757243377</c:v>
                </c:pt>
                <c:pt idx="5088">
                  <c:v>29.276315392119798</c:v>
                </c:pt>
                <c:pt idx="5089">
                  <c:v>29.282179645369801</c:v>
                </c:pt>
                <c:pt idx="5090">
                  <c:v>29.2615719148652</c:v>
                </c:pt>
                <c:pt idx="5091">
                  <c:v>29.279665113223501</c:v>
                </c:pt>
                <c:pt idx="5092">
                  <c:v>29.277266559144699</c:v>
                </c:pt>
                <c:pt idx="5093">
                  <c:v>29.2802759285319</c:v>
                </c:pt>
                <c:pt idx="5094">
                  <c:v>29.277072386758199</c:v>
                </c:pt>
                <c:pt idx="5095">
                  <c:v>29.277502314772001</c:v>
                </c:pt>
                <c:pt idx="5096">
                  <c:v>29.273834757757399</c:v>
                </c:pt>
                <c:pt idx="5097">
                  <c:v>29.2619453569116</c:v>
                </c:pt>
                <c:pt idx="5098">
                  <c:v>29.2664224836487</c:v>
                </c:pt>
                <c:pt idx="5099">
                  <c:v>29.270550078881001</c:v>
                </c:pt>
                <c:pt idx="5100">
                  <c:v>29.2816900756712</c:v>
                </c:pt>
                <c:pt idx="5101">
                  <c:v>29.281059942948701</c:v>
                </c:pt>
                <c:pt idx="5102">
                  <c:v>29.271653619389099</c:v>
                </c:pt>
                <c:pt idx="5103">
                  <c:v>29.2587591440439</c:v>
                </c:pt>
                <c:pt idx="5104">
                  <c:v>29.2777942459198</c:v>
                </c:pt>
                <c:pt idx="5105">
                  <c:v>29.286423543880499</c:v>
                </c:pt>
                <c:pt idx="5106">
                  <c:v>29.2782999206594</c:v>
                </c:pt>
                <c:pt idx="5107">
                  <c:v>29.276895156174898</c:v>
                </c:pt>
                <c:pt idx="5108">
                  <c:v>29.283428356866601</c:v>
                </c:pt>
                <c:pt idx="5109">
                  <c:v>29.2865242011774</c:v>
                </c:pt>
                <c:pt idx="5110">
                  <c:v>29.269632364610501</c:v>
                </c:pt>
                <c:pt idx="5111">
                  <c:v>29.266305148096901</c:v>
                </c:pt>
                <c:pt idx="5112">
                  <c:v>29.2839564012592</c:v>
                </c:pt>
                <c:pt idx="5113">
                  <c:v>29.267495382027999</c:v>
                </c:pt>
                <c:pt idx="5114">
                  <c:v>29.259645652491599</c:v>
                </c:pt>
                <c:pt idx="5115">
                  <c:v>29.277064000807599</c:v>
                </c:pt>
                <c:pt idx="5116">
                  <c:v>29.2684133660171</c:v>
                </c:pt>
                <c:pt idx="5117">
                  <c:v>29.267930844438101</c:v>
                </c:pt>
                <c:pt idx="5118">
                  <c:v>29.274880173538399</c:v>
                </c:pt>
                <c:pt idx="5119">
                  <c:v>29.282634450871502</c:v>
                </c:pt>
                <c:pt idx="5120">
                  <c:v>29.276060124305399</c:v>
                </c:pt>
                <c:pt idx="5121">
                  <c:v>29.2744715563299</c:v>
                </c:pt>
                <c:pt idx="5122">
                  <c:v>29.278819081959</c:v>
                </c:pt>
                <c:pt idx="5123">
                  <c:v>29.269628192403701</c:v>
                </c:pt>
                <c:pt idx="5124">
                  <c:v>29.281309939863799</c:v>
                </c:pt>
                <c:pt idx="5125">
                  <c:v>29.282998935441501</c:v>
                </c:pt>
                <c:pt idx="5126">
                  <c:v>29.297264414690201</c:v>
                </c:pt>
                <c:pt idx="5127">
                  <c:v>29.280585074454599</c:v>
                </c:pt>
                <c:pt idx="5128">
                  <c:v>29.281473936746</c:v>
                </c:pt>
                <c:pt idx="5129">
                  <c:v>29.2787306595811</c:v>
                </c:pt>
                <c:pt idx="5130">
                  <c:v>29.282719460846401</c:v>
                </c:pt>
                <c:pt idx="5131">
                  <c:v>29.287040160781601</c:v>
                </c:pt>
                <c:pt idx="5132">
                  <c:v>29.277155054148899</c:v>
                </c:pt>
                <c:pt idx="5133">
                  <c:v>29.268431345078898</c:v>
                </c:pt>
                <c:pt idx="5134">
                  <c:v>29.269196386355102</c:v>
                </c:pt>
                <c:pt idx="5135">
                  <c:v>29.2833664829142</c:v>
                </c:pt>
                <c:pt idx="5136">
                  <c:v>29.271411391927099</c:v>
                </c:pt>
                <c:pt idx="5137">
                  <c:v>29.256706296754999</c:v>
                </c:pt>
                <c:pt idx="5138">
                  <c:v>29.261076528679698</c:v>
                </c:pt>
                <c:pt idx="5139">
                  <c:v>29.268788826292599</c:v>
                </c:pt>
                <c:pt idx="5140">
                  <c:v>29.259779031529</c:v>
                </c:pt>
                <c:pt idx="5141">
                  <c:v>29.2611529829781</c:v>
                </c:pt>
                <c:pt idx="5142">
                  <c:v>29.255555455288601</c:v>
                </c:pt>
                <c:pt idx="5143">
                  <c:v>29.263577472916499</c:v>
                </c:pt>
                <c:pt idx="5144">
                  <c:v>29.2649996955742</c:v>
                </c:pt>
                <c:pt idx="5145">
                  <c:v>29.257823895263101</c:v>
                </c:pt>
                <c:pt idx="5146">
                  <c:v>29.250731353007001</c:v>
                </c:pt>
                <c:pt idx="5147">
                  <c:v>29.265110384584801</c:v>
                </c:pt>
                <c:pt idx="5148">
                  <c:v>29.2604110231456</c:v>
                </c:pt>
                <c:pt idx="5149">
                  <c:v>29.262295175013001</c:v>
                </c:pt>
                <c:pt idx="5150">
                  <c:v>29.2829089181356</c:v>
                </c:pt>
                <c:pt idx="5151">
                  <c:v>29.265639961414202</c:v>
                </c:pt>
                <c:pt idx="5152">
                  <c:v>29.261741877694899</c:v>
                </c:pt>
                <c:pt idx="5153">
                  <c:v>29.2640400458043</c:v>
                </c:pt>
                <c:pt idx="5154">
                  <c:v>29.2698538592504</c:v>
                </c:pt>
                <c:pt idx="5155">
                  <c:v>29.264900748339599</c:v>
                </c:pt>
                <c:pt idx="5156">
                  <c:v>29.267448967635101</c:v>
                </c:pt>
                <c:pt idx="5157">
                  <c:v>29.268907145122501</c:v>
                </c:pt>
                <c:pt idx="5158">
                  <c:v>29.2506587381224</c:v>
                </c:pt>
                <c:pt idx="5159">
                  <c:v>29.262576209392801</c:v>
                </c:pt>
                <c:pt idx="5160">
                  <c:v>29.254589559727901</c:v>
                </c:pt>
                <c:pt idx="5161">
                  <c:v>29.260906859285399</c:v>
                </c:pt>
                <c:pt idx="5162">
                  <c:v>29.263590943615199</c:v>
                </c:pt>
                <c:pt idx="5163">
                  <c:v>29.261666301883501</c:v>
                </c:pt>
                <c:pt idx="5164">
                  <c:v>29.265540625969599</c:v>
                </c:pt>
                <c:pt idx="5165">
                  <c:v>29.2609913761179</c:v>
                </c:pt>
                <c:pt idx="5166">
                  <c:v>29.251520317580201</c:v>
                </c:pt>
                <c:pt idx="5167">
                  <c:v>29.260067551945198</c:v>
                </c:pt>
                <c:pt idx="5168">
                  <c:v>29.269355304302302</c:v>
                </c:pt>
                <c:pt idx="5169">
                  <c:v>29.253389499463001</c:v>
                </c:pt>
                <c:pt idx="5170">
                  <c:v>29.258333424096602</c:v>
                </c:pt>
                <c:pt idx="5171">
                  <c:v>29.257421793195501</c:v>
                </c:pt>
                <c:pt idx="5172">
                  <c:v>29.2705573034685</c:v>
                </c:pt>
                <c:pt idx="5173">
                  <c:v>29.2612329697094</c:v>
                </c:pt>
                <c:pt idx="5174">
                  <c:v>29.2638664521854</c:v>
                </c:pt>
                <c:pt idx="5175">
                  <c:v>29.269878901267202</c:v>
                </c:pt>
                <c:pt idx="5176">
                  <c:v>29.253685261455601</c:v>
                </c:pt>
                <c:pt idx="5177">
                  <c:v>29.2665858464661</c:v>
                </c:pt>
                <c:pt idx="5178">
                  <c:v>29.267989460705699</c:v>
                </c:pt>
                <c:pt idx="5179">
                  <c:v>29.251845406183499</c:v>
                </c:pt>
                <c:pt idx="5180">
                  <c:v>29.253015994108299</c:v>
                </c:pt>
                <c:pt idx="5181">
                  <c:v>29.259784583501801</c:v>
                </c:pt>
                <c:pt idx="5182">
                  <c:v>29.272370174095599</c:v>
                </c:pt>
                <c:pt idx="5183">
                  <c:v>29.255892274399301</c:v>
                </c:pt>
                <c:pt idx="5184">
                  <c:v>29.247223916376399</c:v>
                </c:pt>
                <c:pt idx="5185">
                  <c:v>29.267744565352299</c:v>
                </c:pt>
                <c:pt idx="5186">
                  <c:v>29.268732490886801</c:v>
                </c:pt>
                <c:pt idx="5187">
                  <c:v>29.2658314698723</c:v>
                </c:pt>
                <c:pt idx="5188">
                  <c:v>29.266815549445301</c:v>
                </c:pt>
                <c:pt idx="5189">
                  <c:v>29.267231951255201</c:v>
                </c:pt>
                <c:pt idx="5190">
                  <c:v>29.2567804714466</c:v>
                </c:pt>
                <c:pt idx="5191">
                  <c:v>29.260209246913899</c:v>
                </c:pt>
                <c:pt idx="5192">
                  <c:v>29.279693134995401</c:v>
                </c:pt>
                <c:pt idx="5193">
                  <c:v>29.2624557839953</c:v>
                </c:pt>
                <c:pt idx="5194">
                  <c:v>29.266620437313801</c:v>
                </c:pt>
                <c:pt idx="5195">
                  <c:v>29.263520546550399</c:v>
                </c:pt>
                <c:pt idx="5196">
                  <c:v>29.265230301093801</c:v>
                </c:pt>
                <c:pt idx="5197">
                  <c:v>29.272354979947899</c:v>
                </c:pt>
                <c:pt idx="5198">
                  <c:v>29.272532243120899</c:v>
                </c:pt>
                <c:pt idx="5199">
                  <c:v>29.254621857528399</c:v>
                </c:pt>
                <c:pt idx="5200">
                  <c:v>29.271867301771401</c:v>
                </c:pt>
                <c:pt idx="5201">
                  <c:v>29.261637308810201</c:v>
                </c:pt>
                <c:pt idx="5202">
                  <c:v>29.271399439337099</c:v>
                </c:pt>
                <c:pt idx="5203">
                  <c:v>29.246857010919499</c:v>
                </c:pt>
                <c:pt idx="5204">
                  <c:v>29.2688473555047</c:v>
                </c:pt>
                <c:pt idx="5205">
                  <c:v>29.237048532121399</c:v>
                </c:pt>
                <c:pt idx="5206">
                  <c:v>29.258100687628001</c:v>
                </c:pt>
                <c:pt idx="5207">
                  <c:v>29.260202709812202</c:v>
                </c:pt>
                <c:pt idx="5208">
                  <c:v>29.256394098198498</c:v>
                </c:pt>
                <c:pt idx="5209">
                  <c:v>29.256255049103601</c:v>
                </c:pt>
                <c:pt idx="5210">
                  <c:v>29.259050588144198</c:v>
                </c:pt>
                <c:pt idx="5211">
                  <c:v>29.248949391260201</c:v>
                </c:pt>
                <c:pt idx="5212">
                  <c:v>29.2564504943979</c:v>
                </c:pt>
                <c:pt idx="5213">
                  <c:v>29.2431448582307</c:v>
                </c:pt>
                <c:pt idx="5214">
                  <c:v>29.250838533940101</c:v>
                </c:pt>
                <c:pt idx="5215">
                  <c:v>29.253323610546701</c:v>
                </c:pt>
                <c:pt idx="5216">
                  <c:v>29.253431069740401</c:v>
                </c:pt>
                <c:pt idx="5217">
                  <c:v>29.259018593097402</c:v>
                </c:pt>
                <c:pt idx="5218">
                  <c:v>29.2405745282909</c:v>
                </c:pt>
                <c:pt idx="5219">
                  <c:v>29.247722028020899</c:v>
                </c:pt>
                <c:pt idx="5220">
                  <c:v>29.262973354167102</c:v>
                </c:pt>
                <c:pt idx="5221">
                  <c:v>29.2414779363185</c:v>
                </c:pt>
                <c:pt idx="5222">
                  <c:v>29.251481597821702</c:v>
                </c:pt>
                <c:pt idx="5223">
                  <c:v>29.2610825851533</c:v>
                </c:pt>
                <c:pt idx="5224">
                  <c:v>29.246632782252501</c:v>
                </c:pt>
                <c:pt idx="5225">
                  <c:v>29.244589304262998</c:v>
                </c:pt>
                <c:pt idx="5226">
                  <c:v>29.254040842932799</c:v>
                </c:pt>
                <c:pt idx="5227">
                  <c:v>29.257790191265499</c:v>
                </c:pt>
                <c:pt idx="5228">
                  <c:v>29.250148197681099</c:v>
                </c:pt>
                <c:pt idx="5229">
                  <c:v>29.257174973245402</c:v>
                </c:pt>
                <c:pt idx="5230">
                  <c:v>29.2449140063102</c:v>
                </c:pt>
                <c:pt idx="5231">
                  <c:v>29.240224127467499</c:v>
                </c:pt>
                <c:pt idx="5232">
                  <c:v>29.256191925571802</c:v>
                </c:pt>
                <c:pt idx="5233">
                  <c:v>29.254676080190201</c:v>
                </c:pt>
                <c:pt idx="5234">
                  <c:v>29.245820674659601</c:v>
                </c:pt>
                <c:pt idx="5235">
                  <c:v>29.2591241314991</c:v>
                </c:pt>
                <c:pt idx="5236">
                  <c:v>29.250467850128398</c:v>
                </c:pt>
                <c:pt idx="5237">
                  <c:v>29.251192768039001</c:v>
                </c:pt>
                <c:pt idx="5238">
                  <c:v>29.247407138168899</c:v>
                </c:pt>
                <c:pt idx="5239">
                  <c:v>29.252657534898798</c:v>
                </c:pt>
                <c:pt idx="5240">
                  <c:v>29.246610197369801</c:v>
                </c:pt>
                <c:pt idx="5241">
                  <c:v>29.246865363665499</c:v>
                </c:pt>
                <c:pt idx="5242">
                  <c:v>29.240983767220499</c:v>
                </c:pt>
                <c:pt idx="5243">
                  <c:v>29.2355991865549</c:v>
                </c:pt>
                <c:pt idx="5244">
                  <c:v>29.252945260911599</c:v>
                </c:pt>
                <c:pt idx="5245">
                  <c:v>29.245368486654201</c:v>
                </c:pt>
                <c:pt idx="5246">
                  <c:v>29.254533219280098</c:v>
                </c:pt>
                <c:pt idx="5247">
                  <c:v>29.251507698924801</c:v>
                </c:pt>
                <c:pt idx="5248">
                  <c:v>29.2566802683207</c:v>
                </c:pt>
                <c:pt idx="5249">
                  <c:v>29.247002503144099</c:v>
                </c:pt>
                <c:pt idx="5250">
                  <c:v>29.255559409354198</c:v>
                </c:pt>
                <c:pt idx="5251">
                  <c:v>29.2538675972603</c:v>
                </c:pt>
                <c:pt idx="5252">
                  <c:v>29.245783708030899</c:v>
                </c:pt>
                <c:pt idx="5253">
                  <c:v>29.255959379052499</c:v>
                </c:pt>
                <c:pt idx="5254">
                  <c:v>29.246688075669599</c:v>
                </c:pt>
                <c:pt idx="5255">
                  <c:v>29.262590489091998</c:v>
                </c:pt>
                <c:pt idx="5256">
                  <c:v>29.2508625713625</c:v>
                </c:pt>
                <c:pt idx="5257">
                  <c:v>29.261465506308099</c:v>
                </c:pt>
                <c:pt idx="5258">
                  <c:v>29.2517732264605</c:v>
                </c:pt>
                <c:pt idx="5259">
                  <c:v>29.252862483517099</c:v>
                </c:pt>
                <c:pt idx="5260">
                  <c:v>29.251748367368801</c:v>
                </c:pt>
                <c:pt idx="5261">
                  <c:v>29.247218085019998</c:v>
                </c:pt>
                <c:pt idx="5262">
                  <c:v>29.249339291660899</c:v>
                </c:pt>
                <c:pt idx="5263">
                  <c:v>29.258185390888801</c:v>
                </c:pt>
                <c:pt idx="5264">
                  <c:v>29.260344431966399</c:v>
                </c:pt>
                <c:pt idx="5265">
                  <c:v>29.2520211258988</c:v>
                </c:pt>
                <c:pt idx="5266">
                  <c:v>29.2607332619055</c:v>
                </c:pt>
                <c:pt idx="5267">
                  <c:v>29.251989462107101</c:v>
                </c:pt>
                <c:pt idx="5268">
                  <c:v>29.2596355444553</c:v>
                </c:pt>
                <c:pt idx="5269">
                  <c:v>29.237787265595301</c:v>
                </c:pt>
                <c:pt idx="5270">
                  <c:v>29.244021084591498</c:v>
                </c:pt>
                <c:pt idx="5271">
                  <c:v>29.245441902537301</c:v>
                </c:pt>
                <c:pt idx="5272">
                  <c:v>29.240785547916701</c:v>
                </c:pt>
                <c:pt idx="5273">
                  <c:v>29.255547639282099</c:v>
                </c:pt>
                <c:pt idx="5274">
                  <c:v>29.256267546912301</c:v>
                </c:pt>
                <c:pt idx="5275">
                  <c:v>29.253294860034998</c:v>
                </c:pt>
                <c:pt idx="5276">
                  <c:v>29.266276933186202</c:v>
                </c:pt>
                <c:pt idx="5277">
                  <c:v>29.2587625355069</c:v>
                </c:pt>
                <c:pt idx="5278">
                  <c:v>29.264105785693001</c:v>
                </c:pt>
                <c:pt idx="5279">
                  <c:v>29.263896419927701</c:v>
                </c:pt>
                <c:pt idx="5280">
                  <c:v>29.258017432483399</c:v>
                </c:pt>
                <c:pt idx="5281">
                  <c:v>29.252463812681199</c:v>
                </c:pt>
                <c:pt idx="5282">
                  <c:v>29.263363093281701</c:v>
                </c:pt>
                <c:pt idx="5283">
                  <c:v>29.267920887851599</c:v>
                </c:pt>
                <c:pt idx="5284">
                  <c:v>29.252599249209698</c:v>
                </c:pt>
                <c:pt idx="5285">
                  <c:v>29.272952079450899</c:v>
                </c:pt>
                <c:pt idx="5286">
                  <c:v>29.2558296277608</c:v>
                </c:pt>
                <c:pt idx="5287">
                  <c:v>29.256292639060199</c:v>
                </c:pt>
                <c:pt idx="5288">
                  <c:v>29.2636372879752</c:v>
                </c:pt>
                <c:pt idx="5289">
                  <c:v>29.256261923177298</c:v>
                </c:pt>
                <c:pt idx="5290">
                  <c:v>29.268408816260099</c:v>
                </c:pt>
                <c:pt idx="5291">
                  <c:v>29.265664615697901</c:v>
                </c:pt>
                <c:pt idx="5292">
                  <c:v>29.253851675998099</c:v>
                </c:pt>
                <c:pt idx="5293">
                  <c:v>29.2554163579936</c:v>
                </c:pt>
                <c:pt idx="5294">
                  <c:v>29.254539526949401</c:v>
                </c:pt>
                <c:pt idx="5295">
                  <c:v>29.266036034415301</c:v>
                </c:pt>
                <c:pt idx="5296">
                  <c:v>29.2564270846513</c:v>
                </c:pt>
                <c:pt idx="5297">
                  <c:v>29.2588821915115</c:v>
                </c:pt>
                <c:pt idx="5298">
                  <c:v>29.248889756747399</c:v>
                </c:pt>
                <c:pt idx="5299">
                  <c:v>29.252088552857298</c:v>
                </c:pt>
                <c:pt idx="5300">
                  <c:v>29.241751919455801</c:v>
                </c:pt>
                <c:pt idx="5301">
                  <c:v>29.252050113361701</c:v>
                </c:pt>
                <c:pt idx="5302">
                  <c:v>29.248781275520901</c:v>
                </c:pt>
                <c:pt idx="5303">
                  <c:v>29.2502902165762</c:v>
                </c:pt>
                <c:pt idx="5304">
                  <c:v>29.246573051576402</c:v>
                </c:pt>
                <c:pt idx="5305">
                  <c:v>29.2490636791171</c:v>
                </c:pt>
                <c:pt idx="5306">
                  <c:v>29.248099989494101</c:v>
                </c:pt>
                <c:pt idx="5307">
                  <c:v>29.2421568922401</c:v>
                </c:pt>
                <c:pt idx="5308">
                  <c:v>29.237946070551001</c:v>
                </c:pt>
                <c:pt idx="5309">
                  <c:v>29.243320508660599</c:v>
                </c:pt>
                <c:pt idx="5310">
                  <c:v>29.234395084308801</c:v>
                </c:pt>
                <c:pt idx="5311">
                  <c:v>29.219342083862699</c:v>
                </c:pt>
                <c:pt idx="5312">
                  <c:v>29.2340990771424</c:v>
                </c:pt>
                <c:pt idx="5313">
                  <c:v>29.217438088760101</c:v>
                </c:pt>
                <c:pt idx="5314">
                  <c:v>29.237151041866099</c:v>
                </c:pt>
                <c:pt idx="5315">
                  <c:v>29.2356963377533</c:v>
                </c:pt>
                <c:pt idx="5316">
                  <c:v>29.229454631731102</c:v>
                </c:pt>
                <c:pt idx="5317">
                  <c:v>29.224026540440001</c:v>
                </c:pt>
                <c:pt idx="5318">
                  <c:v>29.2306915765738</c:v>
                </c:pt>
                <c:pt idx="5319">
                  <c:v>29.214159196366399</c:v>
                </c:pt>
                <c:pt idx="5320">
                  <c:v>29.2170311267557</c:v>
                </c:pt>
                <c:pt idx="5321">
                  <c:v>29.216629390279</c:v>
                </c:pt>
                <c:pt idx="5322">
                  <c:v>29.210525288756699</c:v>
                </c:pt>
                <c:pt idx="5323">
                  <c:v>29.209995866856602</c:v>
                </c:pt>
                <c:pt idx="5324">
                  <c:v>29.210576976791</c:v>
                </c:pt>
                <c:pt idx="5325">
                  <c:v>29.213400300014801</c:v>
                </c:pt>
                <c:pt idx="5326">
                  <c:v>29.210654652333599</c:v>
                </c:pt>
                <c:pt idx="5327">
                  <c:v>29.209294067703901</c:v>
                </c:pt>
                <c:pt idx="5328">
                  <c:v>29.205519702486299</c:v>
                </c:pt>
                <c:pt idx="5329">
                  <c:v>29.2096611649335</c:v>
                </c:pt>
                <c:pt idx="5330">
                  <c:v>29.210254790529699</c:v>
                </c:pt>
                <c:pt idx="5331">
                  <c:v>29.200047375245401</c:v>
                </c:pt>
                <c:pt idx="5332">
                  <c:v>29.205630861221898</c:v>
                </c:pt>
                <c:pt idx="5333">
                  <c:v>29.198423335077699</c:v>
                </c:pt>
                <c:pt idx="5334">
                  <c:v>29.213250522435501</c:v>
                </c:pt>
                <c:pt idx="5335">
                  <c:v>29.218542930022899</c:v>
                </c:pt>
                <c:pt idx="5336">
                  <c:v>29.214468646973099</c:v>
                </c:pt>
                <c:pt idx="5337">
                  <c:v>29.221837446584999</c:v>
                </c:pt>
                <c:pt idx="5338">
                  <c:v>29.213868844104301</c:v>
                </c:pt>
                <c:pt idx="5339">
                  <c:v>29.224746655902798</c:v>
                </c:pt>
                <c:pt idx="5340">
                  <c:v>29.217750823113299</c:v>
                </c:pt>
                <c:pt idx="5341">
                  <c:v>29.219898124956199</c:v>
                </c:pt>
                <c:pt idx="5342">
                  <c:v>29.2072159719384</c:v>
                </c:pt>
                <c:pt idx="5343">
                  <c:v>29.215252536888698</c:v>
                </c:pt>
                <c:pt idx="5344">
                  <c:v>29.209508764833501</c:v>
                </c:pt>
                <c:pt idx="5345">
                  <c:v>29.2198017796835</c:v>
                </c:pt>
                <c:pt idx="5346">
                  <c:v>29.217711127770102</c:v>
                </c:pt>
                <c:pt idx="5347">
                  <c:v>29.221013221315701</c:v>
                </c:pt>
                <c:pt idx="5348">
                  <c:v>29.2060732613147</c:v>
                </c:pt>
                <c:pt idx="5349">
                  <c:v>29.205326022856202</c:v>
                </c:pt>
                <c:pt idx="5350">
                  <c:v>29.204320014530001</c:v>
                </c:pt>
                <c:pt idx="5351">
                  <c:v>29.200462037287</c:v>
                </c:pt>
                <c:pt idx="5352">
                  <c:v>29.203391737996501</c:v>
                </c:pt>
                <c:pt idx="5353">
                  <c:v>29.198527991694601</c:v>
                </c:pt>
                <c:pt idx="5354">
                  <c:v>29.205693528285899</c:v>
                </c:pt>
                <c:pt idx="5355">
                  <c:v>29.199650498110501</c:v>
                </c:pt>
                <c:pt idx="5356">
                  <c:v>29.196662093940802</c:v>
                </c:pt>
                <c:pt idx="5357">
                  <c:v>29.1995118908719</c:v>
                </c:pt>
                <c:pt idx="5358">
                  <c:v>29.1956263532749</c:v>
                </c:pt>
                <c:pt idx="5359">
                  <c:v>29.200800622856701</c:v>
                </c:pt>
                <c:pt idx="5360">
                  <c:v>29.200637142892401</c:v>
                </c:pt>
                <c:pt idx="5361">
                  <c:v>29.1955701451183</c:v>
                </c:pt>
                <c:pt idx="5362">
                  <c:v>29.2068736908091</c:v>
                </c:pt>
                <c:pt idx="5363">
                  <c:v>29.1898927663885</c:v>
                </c:pt>
                <c:pt idx="5364">
                  <c:v>29.188457224277201</c:v>
                </c:pt>
                <c:pt idx="5365">
                  <c:v>29.189216132169399</c:v>
                </c:pt>
                <c:pt idx="5366">
                  <c:v>29.2031327813947</c:v>
                </c:pt>
                <c:pt idx="5367">
                  <c:v>29.1938549201376</c:v>
                </c:pt>
                <c:pt idx="5368">
                  <c:v>29.190731849888301</c:v>
                </c:pt>
                <c:pt idx="5369">
                  <c:v>29.186045329397501</c:v>
                </c:pt>
                <c:pt idx="5370">
                  <c:v>29.193098230703001</c:v>
                </c:pt>
                <c:pt idx="5371">
                  <c:v>29.1793722793591</c:v>
                </c:pt>
                <c:pt idx="5372">
                  <c:v>29.188081293377099</c:v>
                </c:pt>
                <c:pt idx="5373">
                  <c:v>29.194071429838701</c:v>
                </c:pt>
                <c:pt idx="5374">
                  <c:v>29.1902650388359</c:v>
                </c:pt>
                <c:pt idx="5375">
                  <c:v>29.172771801271999</c:v>
                </c:pt>
                <c:pt idx="5376">
                  <c:v>29.1962406887341</c:v>
                </c:pt>
                <c:pt idx="5377">
                  <c:v>29.176137359622601</c:v>
                </c:pt>
                <c:pt idx="5378">
                  <c:v>29.184246091121</c:v>
                </c:pt>
                <c:pt idx="5379">
                  <c:v>29.1937143058373</c:v>
                </c:pt>
                <c:pt idx="5380">
                  <c:v>29.180978221496598</c:v>
                </c:pt>
                <c:pt idx="5381">
                  <c:v>29.176362939589598</c:v>
                </c:pt>
                <c:pt idx="5382">
                  <c:v>29.1792616844055</c:v>
                </c:pt>
                <c:pt idx="5383">
                  <c:v>29.172625913388199</c:v>
                </c:pt>
                <c:pt idx="5384">
                  <c:v>29.180128803632201</c:v>
                </c:pt>
                <c:pt idx="5385">
                  <c:v>29.173124497994401</c:v>
                </c:pt>
                <c:pt idx="5386">
                  <c:v>29.1806431941394</c:v>
                </c:pt>
                <c:pt idx="5387">
                  <c:v>29.197832102092701</c:v>
                </c:pt>
                <c:pt idx="5388">
                  <c:v>29.187746687151201</c:v>
                </c:pt>
                <c:pt idx="5389">
                  <c:v>29.1897388665944</c:v>
                </c:pt>
                <c:pt idx="5390">
                  <c:v>29.184346832135901</c:v>
                </c:pt>
                <c:pt idx="5391">
                  <c:v>29.181785003774699</c:v>
                </c:pt>
                <c:pt idx="5392">
                  <c:v>29.1849258614895</c:v>
                </c:pt>
                <c:pt idx="5393">
                  <c:v>29.178585220734099</c:v>
                </c:pt>
                <c:pt idx="5394">
                  <c:v>29.169088322386798</c:v>
                </c:pt>
                <c:pt idx="5395">
                  <c:v>29.184158507650501</c:v>
                </c:pt>
                <c:pt idx="5396">
                  <c:v>29.173714820748199</c:v>
                </c:pt>
                <c:pt idx="5397">
                  <c:v>29.1692811425327</c:v>
                </c:pt>
                <c:pt idx="5398">
                  <c:v>29.177786768257601</c:v>
                </c:pt>
                <c:pt idx="5399">
                  <c:v>29.171400295905499</c:v>
                </c:pt>
                <c:pt idx="5400">
                  <c:v>29.157275838789101</c:v>
                </c:pt>
                <c:pt idx="5401">
                  <c:v>29.161505489231601</c:v>
                </c:pt>
                <c:pt idx="5402">
                  <c:v>29.167454034822399</c:v>
                </c:pt>
                <c:pt idx="5403">
                  <c:v>29.157608785777999</c:v>
                </c:pt>
                <c:pt idx="5404">
                  <c:v>29.1612451402756</c:v>
                </c:pt>
                <c:pt idx="5405">
                  <c:v>29.166416757768602</c:v>
                </c:pt>
                <c:pt idx="5406">
                  <c:v>29.160330988135001</c:v>
                </c:pt>
                <c:pt idx="5407">
                  <c:v>29.1495286518009</c:v>
                </c:pt>
                <c:pt idx="5408">
                  <c:v>29.1559969725493</c:v>
                </c:pt>
                <c:pt idx="5409">
                  <c:v>29.161342520470502</c:v>
                </c:pt>
                <c:pt idx="5410">
                  <c:v>29.156409205148901</c:v>
                </c:pt>
                <c:pt idx="5411">
                  <c:v>29.1670598938816</c:v>
                </c:pt>
                <c:pt idx="5412">
                  <c:v>29.174425325913798</c:v>
                </c:pt>
                <c:pt idx="5413">
                  <c:v>29.165070222487302</c:v>
                </c:pt>
                <c:pt idx="5414">
                  <c:v>29.172661502073701</c:v>
                </c:pt>
                <c:pt idx="5415">
                  <c:v>29.1711579953841</c:v>
                </c:pt>
                <c:pt idx="5416">
                  <c:v>29.158461340059301</c:v>
                </c:pt>
                <c:pt idx="5417">
                  <c:v>29.162825629617199</c:v>
                </c:pt>
                <c:pt idx="5418">
                  <c:v>29.165878634658</c:v>
                </c:pt>
                <c:pt idx="5419">
                  <c:v>29.160234383329598</c:v>
                </c:pt>
                <c:pt idx="5420">
                  <c:v>29.165716663539001</c:v>
                </c:pt>
                <c:pt idx="5421">
                  <c:v>29.1530743932564</c:v>
                </c:pt>
                <c:pt idx="5422">
                  <c:v>29.1650792144425</c:v>
                </c:pt>
                <c:pt idx="5423">
                  <c:v>29.161786514392301</c:v>
                </c:pt>
                <c:pt idx="5424">
                  <c:v>29.1571997426583</c:v>
                </c:pt>
                <c:pt idx="5425">
                  <c:v>29.1525963914305</c:v>
                </c:pt>
                <c:pt idx="5426">
                  <c:v>29.1774716792224</c:v>
                </c:pt>
                <c:pt idx="5427">
                  <c:v>29.1604752521344</c:v>
                </c:pt>
                <c:pt idx="5428">
                  <c:v>29.166243151907501</c:v>
                </c:pt>
                <c:pt idx="5429">
                  <c:v>29.169973456406101</c:v>
                </c:pt>
                <c:pt idx="5430">
                  <c:v>29.1524984824445</c:v>
                </c:pt>
                <c:pt idx="5431">
                  <c:v>29.161578934788501</c:v>
                </c:pt>
                <c:pt idx="5432">
                  <c:v>29.1506249561556</c:v>
                </c:pt>
                <c:pt idx="5433">
                  <c:v>29.1718759039478</c:v>
                </c:pt>
                <c:pt idx="5434">
                  <c:v>29.138400854898801</c:v>
                </c:pt>
                <c:pt idx="5435">
                  <c:v>29.1622002290814</c:v>
                </c:pt>
                <c:pt idx="5436">
                  <c:v>29.163160425554899</c:v>
                </c:pt>
                <c:pt idx="5437">
                  <c:v>29.165467907023999</c:v>
                </c:pt>
                <c:pt idx="5438">
                  <c:v>29.156029869428</c:v>
                </c:pt>
                <c:pt idx="5439">
                  <c:v>29.1637011434652</c:v>
                </c:pt>
                <c:pt idx="5440">
                  <c:v>29.165229185854699</c:v>
                </c:pt>
                <c:pt idx="5441">
                  <c:v>29.162978434544499</c:v>
                </c:pt>
                <c:pt idx="5442">
                  <c:v>29.162952424099</c:v>
                </c:pt>
                <c:pt idx="5443">
                  <c:v>29.160181345420401</c:v>
                </c:pt>
                <c:pt idx="5444">
                  <c:v>29.162211546527701</c:v>
                </c:pt>
                <c:pt idx="5445">
                  <c:v>29.168240852004601</c:v>
                </c:pt>
                <c:pt idx="5446">
                  <c:v>29.163686253013399</c:v>
                </c:pt>
                <c:pt idx="5447">
                  <c:v>29.1414285089953</c:v>
                </c:pt>
                <c:pt idx="5448">
                  <c:v>29.1590943357564</c:v>
                </c:pt>
                <c:pt idx="5449">
                  <c:v>29.158873048754501</c:v>
                </c:pt>
                <c:pt idx="5450">
                  <c:v>29.1662134809092</c:v>
                </c:pt>
                <c:pt idx="5451">
                  <c:v>29.150631680932001</c:v>
                </c:pt>
                <c:pt idx="5452">
                  <c:v>29.163502806758501</c:v>
                </c:pt>
                <c:pt idx="5453">
                  <c:v>29.1585962737758</c:v>
                </c:pt>
                <c:pt idx="5454">
                  <c:v>29.148580615192301</c:v>
                </c:pt>
                <c:pt idx="5455">
                  <c:v>29.157020095223402</c:v>
                </c:pt>
                <c:pt idx="5456">
                  <c:v>29.159492627183301</c:v>
                </c:pt>
                <c:pt idx="5457">
                  <c:v>29.1520506345407</c:v>
                </c:pt>
                <c:pt idx="5458">
                  <c:v>29.156733226811401</c:v>
                </c:pt>
                <c:pt idx="5459">
                  <c:v>29.147967454648299</c:v>
                </c:pt>
                <c:pt idx="5460">
                  <c:v>29.163943716621699</c:v>
                </c:pt>
                <c:pt idx="5461">
                  <c:v>29.155795098673501</c:v>
                </c:pt>
                <c:pt idx="5462">
                  <c:v>29.161332908192701</c:v>
                </c:pt>
                <c:pt idx="5463">
                  <c:v>29.154400962178499</c:v>
                </c:pt>
                <c:pt idx="5464">
                  <c:v>29.157580292030499</c:v>
                </c:pt>
                <c:pt idx="5465">
                  <c:v>29.157038214453401</c:v>
                </c:pt>
                <c:pt idx="5466">
                  <c:v>29.143613847372499</c:v>
                </c:pt>
                <c:pt idx="5467">
                  <c:v>29.150176204558299</c:v>
                </c:pt>
                <c:pt idx="5468">
                  <c:v>29.155928455660401</c:v>
                </c:pt>
                <c:pt idx="5469">
                  <c:v>29.1718575196778</c:v>
                </c:pt>
                <c:pt idx="5470">
                  <c:v>29.165676379130002</c:v>
                </c:pt>
                <c:pt idx="5471">
                  <c:v>29.1644715612467</c:v>
                </c:pt>
                <c:pt idx="5472">
                  <c:v>29.1699849089736</c:v>
                </c:pt>
                <c:pt idx="5473">
                  <c:v>29.166183066056401</c:v>
                </c:pt>
                <c:pt idx="5474">
                  <c:v>29.164505942661801</c:v>
                </c:pt>
                <c:pt idx="5475">
                  <c:v>29.157432798082599</c:v>
                </c:pt>
                <c:pt idx="5476">
                  <c:v>29.165850958517701</c:v>
                </c:pt>
                <c:pt idx="5477">
                  <c:v>29.165633573511101</c:v>
                </c:pt>
                <c:pt idx="5478">
                  <c:v>29.171762776112001</c:v>
                </c:pt>
                <c:pt idx="5479">
                  <c:v>29.1746027002768</c:v>
                </c:pt>
                <c:pt idx="5480">
                  <c:v>29.1632362402509</c:v>
                </c:pt>
                <c:pt idx="5481">
                  <c:v>29.163497550741699</c:v>
                </c:pt>
                <c:pt idx="5482">
                  <c:v>29.167665759056401</c:v>
                </c:pt>
                <c:pt idx="5483">
                  <c:v>29.163375922594799</c:v>
                </c:pt>
                <c:pt idx="5484">
                  <c:v>29.1650664478802</c:v>
                </c:pt>
                <c:pt idx="5485">
                  <c:v>29.1639116585065</c:v>
                </c:pt>
                <c:pt idx="5486">
                  <c:v>29.171301552182001</c:v>
                </c:pt>
                <c:pt idx="5487">
                  <c:v>29.169654027417302</c:v>
                </c:pt>
                <c:pt idx="5488">
                  <c:v>29.180717571751099</c:v>
                </c:pt>
                <c:pt idx="5489">
                  <c:v>29.1854802856205</c:v>
                </c:pt>
                <c:pt idx="5490">
                  <c:v>29.207575829675299</c:v>
                </c:pt>
                <c:pt idx="5491">
                  <c:v>29.199910580230299</c:v>
                </c:pt>
                <c:pt idx="5492">
                  <c:v>29.201134171016299</c:v>
                </c:pt>
                <c:pt idx="5493">
                  <c:v>29.200346312069101</c:v>
                </c:pt>
                <c:pt idx="5494">
                  <c:v>29.204787587571499</c:v>
                </c:pt>
                <c:pt idx="5495">
                  <c:v>29.218855894320299</c:v>
                </c:pt>
                <c:pt idx="5496">
                  <c:v>29.205553757214801</c:v>
                </c:pt>
                <c:pt idx="5497">
                  <c:v>29.214796316099498</c:v>
                </c:pt>
                <c:pt idx="5498">
                  <c:v>29.207690844239298</c:v>
                </c:pt>
                <c:pt idx="5499">
                  <c:v>29.2150814001273</c:v>
                </c:pt>
                <c:pt idx="5500">
                  <c:v>29.208380317048899</c:v>
                </c:pt>
                <c:pt idx="5501">
                  <c:v>29.2169081777852</c:v>
                </c:pt>
                <c:pt idx="5502">
                  <c:v>29.218855824883398</c:v>
                </c:pt>
                <c:pt idx="5503">
                  <c:v>29.217915413110301</c:v>
                </c:pt>
                <c:pt idx="5504">
                  <c:v>29.209147998889101</c:v>
                </c:pt>
                <c:pt idx="5505">
                  <c:v>29.2235115883249</c:v>
                </c:pt>
                <c:pt idx="5506">
                  <c:v>29.217792178318302</c:v>
                </c:pt>
                <c:pt idx="5507">
                  <c:v>29.2192842168906</c:v>
                </c:pt>
                <c:pt idx="5508">
                  <c:v>29.229960493962601</c:v>
                </c:pt>
                <c:pt idx="5509">
                  <c:v>29.211713683693102</c:v>
                </c:pt>
                <c:pt idx="5510">
                  <c:v>29.2195289148429</c:v>
                </c:pt>
                <c:pt idx="5511">
                  <c:v>29.207800440170502</c:v>
                </c:pt>
                <c:pt idx="5512">
                  <c:v>29.216059812042101</c:v>
                </c:pt>
                <c:pt idx="5513">
                  <c:v>29.217721167482399</c:v>
                </c:pt>
                <c:pt idx="5514">
                  <c:v>29.214596557783398</c:v>
                </c:pt>
                <c:pt idx="5515">
                  <c:v>29.229070136298802</c:v>
                </c:pt>
                <c:pt idx="5516">
                  <c:v>29.2209270105221</c:v>
                </c:pt>
                <c:pt idx="5517">
                  <c:v>29.213655034833199</c:v>
                </c:pt>
                <c:pt idx="5518">
                  <c:v>29.215959429684201</c:v>
                </c:pt>
                <c:pt idx="5519">
                  <c:v>29.226589877976899</c:v>
                </c:pt>
                <c:pt idx="5520">
                  <c:v>29.220868633879</c:v>
                </c:pt>
                <c:pt idx="5521">
                  <c:v>29.225010834937699</c:v>
                </c:pt>
                <c:pt idx="5522">
                  <c:v>29.2332054356926</c:v>
                </c:pt>
                <c:pt idx="5523">
                  <c:v>29.238674384295098</c:v>
                </c:pt>
                <c:pt idx="5524">
                  <c:v>29.225756208837598</c:v>
                </c:pt>
                <c:pt idx="5525">
                  <c:v>29.2333479955333</c:v>
                </c:pt>
                <c:pt idx="5526">
                  <c:v>29.2375762325583</c:v>
                </c:pt>
                <c:pt idx="5527">
                  <c:v>29.238796334251798</c:v>
                </c:pt>
                <c:pt idx="5528">
                  <c:v>29.240736662749899</c:v>
                </c:pt>
                <c:pt idx="5529">
                  <c:v>29.241602718014601</c:v>
                </c:pt>
                <c:pt idx="5530">
                  <c:v>29.236663813057</c:v>
                </c:pt>
                <c:pt idx="5531">
                  <c:v>29.229593804152699</c:v>
                </c:pt>
                <c:pt idx="5532">
                  <c:v>29.225729887619</c:v>
                </c:pt>
                <c:pt idx="5533">
                  <c:v>29.292130906419001</c:v>
                </c:pt>
                <c:pt idx="5534">
                  <c:v>29.316901459422599</c:v>
                </c:pt>
                <c:pt idx="5535">
                  <c:v>29.3542828694269</c:v>
                </c:pt>
                <c:pt idx="5536">
                  <c:v>29.365825038537601</c:v>
                </c:pt>
              </c:numCache>
            </c:numRef>
          </c:yVal>
          <c:smooth val="0"/>
          <c:extLst xmlns:c16r2="http://schemas.microsoft.com/office/drawing/2015/06/chart">
            <c:ext xmlns:c16="http://schemas.microsoft.com/office/drawing/2014/chart" uri="{C3380CC4-5D6E-409C-BE32-E72D297353CC}">
              <c16:uniqueId val="{00000000-9CCF-4767-AFF4-3A0C1E4DCDE6}"/>
            </c:ext>
          </c:extLst>
        </c:ser>
        <c:dLbls>
          <c:showLegendKey val="0"/>
          <c:showVal val="0"/>
          <c:showCatName val="0"/>
          <c:showSerName val="0"/>
          <c:showPercent val="0"/>
          <c:showBubbleSize val="0"/>
        </c:dLbls>
        <c:axId val="-401606272"/>
        <c:axId val="-266118576"/>
      </c:scatterChart>
      <c:valAx>
        <c:axId val="-401606272"/>
        <c:scaling>
          <c:orientation val="minMax"/>
          <c:max val="5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a:t>Time (s)</a:t>
                </a:r>
              </a:p>
            </c:rich>
          </c:tx>
          <c:layout>
            <c:manualLayout>
              <c:xMode val="edge"/>
              <c:yMode val="edge"/>
              <c:x val="0.8306376458655369"/>
              <c:y val="0.78056951919271278"/>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zh-CN"/>
          </a:p>
        </c:txPr>
        <c:crossAx val="-266118576"/>
        <c:crosses val="autoZero"/>
        <c:crossBetween val="midCat"/>
      </c:valAx>
      <c:valAx>
        <c:axId val="-26611857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a:t>Surface Tension (mN/m)</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zh-CN"/>
          </a:p>
        </c:txPr>
        <c:crossAx val="-401606272"/>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4647761361337"/>
          <c:y val="6.7747780289436274E-2"/>
          <c:w val="0.66629449995916523"/>
          <c:h val="0.7637662724551606"/>
        </c:manualLayout>
      </c:layout>
      <c:scatterChart>
        <c:scatterStyle val="lineMarker"/>
        <c:varyColors val="0"/>
        <c:ser>
          <c:idx val="0"/>
          <c:order val="0"/>
          <c:spPr>
            <a:ln w="25400" cap="rnd">
              <a:noFill/>
              <a:round/>
            </a:ln>
            <a:effectLst/>
          </c:spPr>
          <c:marker>
            <c:symbol val="circle"/>
            <c:size val="5"/>
            <c:spPr>
              <a:solidFill>
                <a:schemeClr val="bg1"/>
              </a:solidFill>
              <a:ln w="9525">
                <a:solidFill>
                  <a:srgbClr val="145B83"/>
                </a:solidFill>
              </a:ln>
              <a:effectLst/>
            </c:spPr>
          </c:marker>
          <c:xVal>
            <c:numRef>
              <c:f>Feuil1!$A$4:$A$5540</c:f>
              <c:numCache>
                <c:formatCode>General</c:formatCode>
                <c:ptCount val="5537"/>
                <c:pt idx="0">
                  <c:v>3.0000000000000001E-3</c:v>
                </c:pt>
                <c:pt idx="1">
                  <c:v>0.123</c:v>
                </c:pt>
                <c:pt idx="2">
                  <c:v>0.214</c:v>
                </c:pt>
                <c:pt idx="3">
                  <c:v>0.29599999999999999</c:v>
                </c:pt>
                <c:pt idx="4">
                  <c:v>0.39100000000000001</c:v>
                </c:pt>
                <c:pt idx="5">
                  <c:v>0.48</c:v>
                </c:pt>
                <c:pt idx="6">
                  <c:v>0.57799999999999996</c:v>
                </c:pt>
                <c:pt idx="7">
                  <c:v>0.65600000000000003</c:v>
                </c:pt>
                <c:pt idx="8">
                  <c:v>0.749</c:v>
                </c:pt>
                <c:pt idx="9">
                  <c:v>0.83699999999999997</c:v>
                </c:pt>
                <c:pt idx="10">
                  <c:v>0.92600000000000005</c:v>
                </c:pt>
                <c:pt idx="11">
                  <c:v>1.02</c:v>
                </c:pt>
                <c:pt idx="12">
                  <c:v>1.1040000000000001</c:v>
                </c:pt>
                <c:pt idx="13">
                  <c:v>1.194</c:v>
                </c:pt>
                <c:pt idx="14">
                  <c:v>1.2909999999999999</c:v>
                </c:pt>
                <c:pt idx="15">
                  <c:v>1.4079999999999999</c:v>
                </c:pt>
                <c:pt idx="16">
                  <c:v>1.504</c:v>
                </c:pt>
                <c:pt idx="17">
                  <c:v>1.6020000000000001</c:v>
                </c:pt>
                <c:pt idx="18">
                  <c:v>1.6970000000000001</c:v>
                </c:pt>
                <c:pt idx="19">
                  <c:v>1.784</c:v>
                </c:pt>
                <c:pt idx="20">
                  <c:v>1.88</c:v>
                </c:pt>
                <c:pt idx="21">
                  <c:v>1.9850000000000001</c:v>
                </c:pt>
                <c:pt idx="22">
                  <c:v>2.0609999999999999</c:v>
                </c:pt>
                <c:pt idx="23">
                  <c:v>2.149</c:v>
                </c:pt>
                <c:pt idx="24">
                  <c:v>2.2389999999999999</c:v>
                </c:pt>
                <c:pt idx="25">
                  <c:v>2.3260000000000001</c:v>
                </c:pt>
                <c:pt idx="26">
                  <c:v>2.419</c:v>
                </c:pt>
                <c:pt idx="27">
                  <c:v>2.5019999999999998</c:v>
                </c:pt>
                <c:pt idx="28">
                  <c:v>2.5779999999999998</c:v>
                </c:pt>
                <c:pt idx="29">
                  <c:v>2.6749999999999998</c:v>
                </c:pt>
                <c:pt idx="30">
                  <c:v>2.7730000000000001</c:v>
                </c:pt>
                <c:pt idx="31">
                  <c:v>2.8559999999999999</c:v>
                </c:pt>
                <c:pt idx="32">
                  <c:v>2.9710000000000001</c:v>
                </c:pt>
                <c:pt idx="33">
                  <c:v>3.0539999999999998</c:v>
                </c:pt>
                <c:pt idx="34">
                  <c:v>3.1440000000000001</c:v>
                </c:pt>
                <c:pt idx="35">
                  <c:v>3.242</c:v>
                </c:pt>
                <c:pt idx="36">
                  <c:v>3.335</c:v>
                </c:pt>
                <c:pt idx="37">
                  <c:v>3.4239999999999999</c:v>
                </c:pt>
                <c:pt idx="38">
                  <c:v>3.51</c:v>
                </c:pt>
                <c:pt idx="39">
                  <c:v>3.6030000000000002</c:v>
                </c:pt>
                <c:pt idx="40">
                  <c:v>3.7040000000000002</c:v>
                </c:pt>
                <c:pt idx="41">
                  <c:v>3.798</c:v>
                </c:pt>
                <c:pt idx="42">
                  <c:v>3.8860000000000001</c:v>
                </c:pt>
                <c:pt idx="43">
                  <c:v>3.9830000000000001</c:v>
                </c:pt>
                <c:pt idx="44">
                  <c:v>4.0679999999999996</c:v>
                </c:pt>
                <c:pt idx="45">
                  <c:v>4.157</c:v>
                </c:pt>
                <c:pt idx="46">
                  <c:v>4.2329999999999997</c:v>
                </c:pt>
                <c:pt idx="47">
                  <c:v>4.3150000000000004</c:v>
                </c:pt>
                <c:pt idx="48">
                  <c:v>4.3959999999999999</c:v>
                </c:pt>
                <c:pt idx="49">
                  <c:v>4.4930000000000003</c:v>
                </c:pt>
                <c:pt idx="50">
                  <c:v>4.5830000000000002</c:v>
                </c:pt>
                <c:pt idx="51">
                  <c:v>4.6760000000000002</c:v>
                </c:pt>
                <c:pt idx="52">
                  <c:v>4.7519999999999998</c:v>
                </c:pt>
                <c:pt idx="53">
                  <c:v>4.8289999999999997</c:v>
                </c:pt>
                <c:pt idx="54">
                  <c:v>4.9210000000000003</c:v>
                </c:pt>
                <c:pt idx="55">
                  <c:v>5.016</c:v>
                </c:pt>
                <c:pt idx="56">
                  <c:v>5.109</c:v>
                </c:pt>
                <c:pt idx="57">
                  <c:v>5.1989999999999998</c:v>
                </c:pt>
                <c:pt idx="58">
                  <c:v>5.3019999999999996</c:v>
                </c:pt>
                <c:pt idx="59">
                  <c:v>5.3949999999999996</c:v>
                </c:pt>
                <c:pt idx="60">
                  <c:v>5.4710000000000001</c:v>
                </c:pt>
                <c:pt idx="61">
                  <c:v>5.5629999999999997</c:v>
                </c:pt>
                <c:pt idx="62">
                  <c:v>5.6509999999999998</c:v>
                </c:pt>
                <c:pt idx="63">
                  <c:v>5.7380000000000004</c:v>
                </c:pt>
                <c:pt idx="64">
                  <c:v>5.8310000000000004</c:v>
                </c:pt>
                <c:pt idx="65">
                  <c:v>5.92</c:v>
                </c:pt>
                <c:pt idx="66">
                  <c:v>6.0170000000000003</c:v>
                </c:pt>
                <c:pt idx="67">
                  <c:v>6.1020000000000003</c:v>
                </c:pt>
                <c:pt idx="68">
                  <c:v>6.1760000000000002</c:v>
                </c:pt>
                <c:pt idx="69">
                  <c:v>6.2610000000000001</c:v>
                </c:pt>
                <c:pt idx="70">
                  <c:v>6.3460000000000001</c:v>
                </c:pt>
                <c:pt idx="71">
                  <c:v>6.4429999999999996</c:v>
                </c:pt>
                <c:pt idx="72">
                  <c:v>6.52</c:v>
                </c:pt>
                <c:pt idx="73">
                  <c:v>6.6159999999999997</c:v>
                </c:pt>
                <c:pt idx="74">
                  <c:v>6.71</c:v>
                </c:pt>
                <c:pt idx="75">
                  <c:v>6.7969999999999997</c:v>
                </c:pt>
                <c:pt idx="76">
                  <c:v>6.8810000000000002</c:v>
                </c:pt>
                <c:pt idx="77">
                  <c:v>6.9539999999999997</c:v>
                </c:pt>
                <c:pt idx="78">
                  <c:v>7.0570000000000004</c:v>
                </c:pt>
                <c:pt idx="79">
                  <c:v>7.1429999999999998</c:v>
                </c:pt>
                <c:pt idx="80">
                  <c:v>7.2240000000000002</c:v>
                </c:pt>
                <c:pt idx="81">
                  <c:v>7.3209999999999997</c:v>
                </c:pt>
                <c:pt idx="82">
                  <c:v>7.415</c:v>
                </c:pt>
                <c:pt idx="83">
                  <c:v>7.4960000000000004</c:v>
                </c:pt>
                <c:pt idx="84">
                  <c:v>7.5869999999999997</c:v>
                </c:pt>
                <c:pt idx="85">
                  <c:v>7.6859999999999999</c:v>
                </c:pt>
                <c:pt idx="86">
                  <c:v>7.7770000000000001</c:v>
                </c:pt>
                <c:pt idx="87">
                  <c:v>7.8689999999999998</c:v>
                </c:pt>
                <c:pt idx="88">
                  <c:v>7.9690000000000003</c:v>
                </c:pt>
                <c:pt idx="89">
                  <c:v>8.0589999999999993</c:v>
                </c:pt>
                <c:pt idx="90">
                  <c:v>8.1430000000000007</c:v>
                </c:pt>
                <c:pt idx="91">
                  <c:v>8.2309999999999999</c:v>
                </c:pt>
                <c:pt idx="92">
                  <c:v>8.3290000000000006</c:v>
                </c:pt>
                <c:pt idx="93">
                  <c:v>8.4260000000000002</c:v>
                </c:pt>
                <c:pt idx="94">
                  <c:v>8.5150000000000006</c:v>
                </c:pt>
                <c:pt idx="95">
                  <c:v>8.6110000000000007</c:v>
                </c:pt>
                <c:pt idx="96">
                  <c:v>8.7100000000000009</c:v>
                </c:pt>
                <c:pt idx="97">
                  <c:v>8.7929999999999993</c:v>
                </c:pt>
                <c:pt idx="98">
                  <c:v>8.8870000000000005</c:v>
                </c:pt>
                <c:pt idx="99">
                  <c:v>8.9659999999999993</c:v>
                </c:pt>
                <c:pt idx="100">
                  <c:v>9.0419999999999998</c:v>
                </c:pt>
                <c:pt idx="101">
                  <c:v>9.1189999999999998</c:v>
                </c:pt>
                <c:pt idx="102">
                  <c:v>9.2059999999999995</c:v>
                </c:pt>
                <c:pt idx="103">
                  <c:v>9.3010000000000002</c:v>
                </c:pt>
                <c:pt idx="104">
                  <c:v>9.3829999999999991</c:v>
                </c:pt>
                <c:pt idx="105">
                  <c:v>9.4730000000000008</c:v>
                </c:pt>
                <c:pt idx="106">
                  <c:v>9.5609999999999999</c:v>
                </c:pt>
                <c:pt idx="107">
                  <c:v>9.6440000000000001</c:v>
                </c:pt>
                <c:pt idx="108">
                  <c:v>9.7379999999999995</c:v>
                </c:pt>
                <c:pt idx="109">
                  <c:v>9.827</c:v>
                </c:pt>
                <c:pt idx="110">
                  <c:v>9.9269999999999996</c:v>
                </c:pt>
                <c:pt idx="111">
                  <c:v>10.013</c:v>
                </c:pt>
                <c:pt idx="112">
                  <c:v>10.102</c:v>
                </c:pt>
                <c:pt idx="113">
                  <c:v>10.19</c:v>
                </c:pt>
                <c:pt idx="114">
                  <c:v>10.27</c:v>
                </c:pt>
                <c:pt idx="115">
                  <c:v>10.36</c:v>
                </c:pt>
                <c:pt idx="116">
                  <c:v>10.436</c:v>
                </c:pt>
                <c:pt idx="117">
                  <c:v>10.532999999999999</c:v>
                </c:pt>
                <c:pt idx="118">
                  <c:v>10.631</c:v>
                </c:pt>
                <c:pt idx="119">
                  <c:v>10.726000000000001</c:v>
                </c:pt>
                <c:pt idx="120">
                  <c:v>10.805999999999999</c:v>
                </c:pt>
                <c:pt idx="121">
                  <c:v>10.895</c:v>
                </c:pt>
                <c:pt idx="122">
                  <c:v>10.978</c:v>
                </c:pt>
                <c:pt idx="123">
                  <c:v>11.064</c:v>
                </c:pt>
                <c:pt idx="124">
                  <c:v>11.151999999999999</c:v>
                </c:pt>
                <c:pt idx="125">
                  <c:v>11.247999999999999</c:v>
                </c:pt>
                <c:pt idx="126">
                  <c:v>11.343999999999999</c:v>
                </c:pt>
                <c:pt idx="127">
                  <c:v>11.426</c:v>
                </c:pt>
                <c:pt idx="128">
                  <c:v>11.523999999999999</c:v>
                </c:pt>
                <c:pt idx="129">
                  <c:v>11.617000000000001</c:v>
                </c:pt>
                <c:pt idx="130">
                  <c:v>11.707000000000001</c:v>
                </c:pt>
                <c:pt idx="131">
                  <c:v>11.803000000000001</c:v>
                </c:pt>
                <c:pt idx="132">
                  <c:v>11.9</c:v>
                </c:pt>
                <c:pt idx="133">
                  <c:v>11.997999999999999</c:v>
                </c:pt>
                <c:pt idx="134">
                  <c:v>12.089</c:v>
                </c:pt>
                <c:pt idx="135">
                  <c:v>12.182</c:v>
                </c:pt>
                <c:pt idx="136">
                  <c:v>12.275</c:v>
                </c:pt>
                <c:pt idx="137">
                  <c:v>12.366</c:v>
                </c:pt>
                <c:pt idx="138">
                  <c:v>12.456</c:v>
                </c:pt>
                <c:pt idx="139">
                  <c:v>12.547000000000001</c:v>
                </c:pt>
                <c:pt idx="140">
                  <c:v>12.634</c:v>
                </c:pt>
                <c:pt idx="141">
                  <c:v>12.724</c:v>
                </c:pt>
                <c:pt idx="142">
                  <c:v>12.805999999999999</c:v>
                </c:pt>
                <c:pt idx="143">
                  <c:v>12.881</c:v>
                </c:pt>
                <c:pt idx="144">
                  <c:v>12.965999999999999</c:v>
                </c:pt>
                <c:pt idx="145">
                  <c:v>13.064</c:v>
                </c:pt>
                <c:pt idx="146">
                  <c:v>13.154999999999999</c:v>
                </c:pt>
                <c:pt idx="147">
                  <c:v>13.247</c:v>
                </c:pt>
                <c:pt idx="148">
                  <c:v>13.340999999999999</c:v>
                </c:pt>
                <c:pt idx="149">
                  <c:v>13.417999999999999</c:v>
                </c:pt>
                <c:pt idx="150">
                  <c:v>13.516999999999999</c:v>
                </c:pt>
                <c:pt idx="151">
                  <c:v>13.599</c:v>
                </c:pt>
                <c:pt idx="152">
                  <c:v>13.689</c:v>
                </c:pt>
                <c:pt idx="153">
                  <c:v>13.782</c:v>
                </c:pt>
                <c:pt idx="154">
                  <c:v>13.859</c:v>
                </c:pt>
                <c:pt idx="155">
                  <c:v>13.943</c:v>
                </c:pt>
                <c:pt idx="156">
                  <c:v>14.042999999999999</c:v>
                </c:pt>
                <c:pt idx="157">
                  <c:v>14.135</c:v>
                </c:pt>
                <c:pt idx="158">
                  <c:v>14.226000000000001</c:v>
                </c:pt>
                <c:pt idx="159">
                  <c:v>14.326000000000001</c:v>
                </c:pt>
                <c:pt idx="160">
                  <c:v>14.417</c:v>
                </c:pt>
                <c:pt idx="161">
                  <c:v>14.503</c:v>
                </c:pt>
                <c:pt idx="162">
                  <c:v>14.584</c:v>
                </c:pt>
                <c:pt idx="163">
                  <c:v>14.677</c:v>
                </c:pt>
                <c:pt idx="164">
                  <c:v>14.762</c:v>
                </c:pt>
                <c:pt idx="165">
                  <c:v>14.839</c:v>
                </c:pt>
                <c:pt idx="166">
                  <c:v>14.927</c:v>
                </c:pt>
                <c:pt idx="167">
                  <c:v>15.013</c:v>
                </c:pt>
                <c:pt idx="168">
                  <c:v>15.124000000000001</c:v>
                </c:pt>
                <c:pt idx="169">
                  <c:v>15.208</c:v>
                </c:pt>
                <c:pt idx="170">
                  <c:v>15.295999999999999</c:v>
                </c:pt>
                <c:pt idx="171">
                  <c:v>15.387</c:v>
                </c:pt>
                <c:pt idx="172">
                  <c:v>15.474</c:v>
                </c:pt>
                <c:pt idx="173">
                  <c:v>15.557</c:v>
                </c:pt>
                <c:pt idx="174">
                  <c:v>15.648</c:v>
                </c:pt>
                <c:pt idx="175">
                  <c:v>15.75</c:v>
                </c:pt>
                <c:pt idx="176">
                  <c:v>15.848000000000001</c:v>
                </c:pt>
                <c:pt idx="177">
                  <c:v>15.923999999999999</c:v>
                </c:pt>
                <c:pt idx="178">
                  <c:v>16.036999999999999</c:v>
                </c:pt>
                <c:pt idx="179">
                  <c:v>16.132999999999999</c:v>
                </c:pt>
                <c:pt idx="180">
                  <c:v>16.225999999999999</c:v>
                </c:pt>
                <c:pt idx="181">
                  <c:v>16.317</c:v>
                </c:pt>
                <c:pt idx="182">
                  <c:v>16.404</c:v>
                </c:pt>
                <c:pt idx="183">
                  <c:v>16.492000000000001</c:v>
                </c:pt>
                <c:pt idx="184">
                  <c:v>16.585999999999999</c:v>
                </c:pt>
                <c:pt idx="185">
                  <c:v>16.675999999999998</c:v>
                </c:pt>
                <c:pt idx="186">
                  <c:v>16.760000000000002</c:v>
                </c:pt>
                <c:pt idx="187">
                  <c:v>16.841000000000001</c:v>
                </c:pt>
                <c:pt idx="188">
                  <c:v>16.920999999999999</c:v>
                </c:pt>
                <c:pt idx="189">
                  <c:v>17.015000000000001</c:v>
                </c:pt>
                <c:pt idx="190">
                  <c:v>17.103999999999999</c:v>
                </c:pt>
                <c:pt idx="191">
                  <c:v>17.181000000000001</c:v>
                </c:pt>
                <c:pt idx="192">
                  <c:v>17.268000000000001</c:v>
                </c:pt>
                <c:pt idx="193">
                  <c:v>17.358000000000001</c:v>
                </c:pt>
                <c:pt idx="194">
                  <c:v>17.449000000000002</c:v>
                </c:pt>
                <c:pt idx="195">
                  <c:v>17.533000000000001</c:v>
                </c:pt>
                <c:pt idx="196">
                  <c:v>17.613</c:v>
                </c:pt>
                <c:pt idx="197">
                  <c:v>17.707999999999998</c:v>
                </c:pt>
                <c:pt idx="198">
                  <c:v>17.794</c:v>
                </c:pt>
                <c:pt idx="199">
                  <c:v>17.882999999999999</c:v>
                </c:pt>
                <c:pt idx="200">
                  <c:v>17.969000000000001</c:v>
                </c:pt>
                <c:pt idx="201">
                  <c:v>18.059000000000001</c:v>
                </c:pt>
                <c:pt idx="202">
                  <c:v>18.158000000000001</c:v>
                </c:pt>
                <c:pt idx="203">
                  <c:v>18.245000000000001</c:v>
                </c:pt>
                <c:pt idx="204">
                  <c:v>18.344000000000001</c:v>
                </c:pt>
                <c:pt idx="205">
                  <c:v>18.436</c:v>
                </c:pt>
                <c:pt idx="206">
                  <c:v>18.515000000000001</c:v>
                </c:pt>
                <c:pt idx="207">
                  <c:v>18.605</c:v>
                </c:pt>
                <c:pt idx="208">
                  <c:v>18.681999999999999</c:v>
                </c:pt>
                <c:pt idx="209">
                  <c:v>18.77</c:v>
                </c:pt>
                <c:pt idx="210">
                  <c:v>18.861000000000001</c:v>
                </c:pt>
                <c:pt idx="211">
                  <c:v>18.940999999999999</c:v>
                </c:pt>
                <c:pt idx="212">
                  <c:v>19.03</c:v>
                </c:pt>
                <c:pt idx="213">
                  <c:v>19.120999999999999</c:v>
                </c:pt>
                <c:pt idx="214">
                  <c:v>19.236000000000001</c:v>
                </c:pt>
                <c:pt idx="215">
                  <c:v>19.327000000000002</c:v>
                </c:pt>
                <c:pt idx="216">
                  <c:v>19.422999999999998</c:v>
                </c:pt>
                <c:pt idx="217">
                  <c:v>19.527000000000001</c:v>
                </c:pt>
                <c:pt idx="218">
                  <c:v>19.619</c:v>
                </c:pt>
                <c:pt idx="219">
                  <c:v>19.706</c:v>
                </c:pt>
                <c:pt idx="220">
                  <c:v>19.8</c:v>
                </c:pt>
                <c:pt idx="221">
                  <c:v>19.888999999999999</c:v>
                </c:pt>
                <c:pt idx="222">
                  <c:v>19.977</c:v>
                </c:pt>
                <c:pt idx="223">
                  <c:v>20.056000000000001</c:v>
                </c:pt>
                <c:pt idx="224">
                  <c:v>20.152000000000001</c:v>
                </c:pt>
                <c:pt idx="225">
                  <c:v>20.242000000000001</c:v>
                </c:pt>
                <c:pt idx="226">
                  <c:v>20.329999999999998</c:v>
                </c:pt>
                <c:pt idx="227">
                  <c:v>20.419</c:v>
                </c:pt>
                <c:pt idx="228">
                  <c:v>20.509</c:v>
                </c:pt>
                <c:pt idx="229">
                  <c:v>20.603999999999999</c:v>
                </c:pt>
                <c:pt idx="230">
                  <c:v>20.696000000000002</c:v>
                </c:pt>
                <c:pt idx="231">
                  <c:v>20.795999999999999</c:v>
                </c:pt>
                <c:pt idx="232">
                  <c:v>20.890999999999998</c:v>
                </c:pt>
                <c:pt idx="233">
                  <c:v>20.977</c:v>
                </c:pt>
                <c:pt idx="234">
                  <c:v>21.071000000000002</c:v>
                </c:pt>
                <c:pt idx="235">
                  <c:v>21.161999999999999</c:v>
                </c:pt>
                <c:pt idx="236">
                  <c:v>21.247</c:v>
                </c:pt>
                <c:pt idx="237">
                  <c:v>21.341999999999999</c:v>
                </c:pt>
                <c:pt idx="238">
                  <c:v>21.44</c:v>
                </c:pt>
                <c:pt idx="239">
                  <c:v>21.542999999999999</c:v>
                </c:pt>
                <c:pt idx="240">
                  <c:v>21.640999999999998</c:v>
                </c:pt>
                <c:pt idx="241">
                  <c:v>21.736999999999998</c:v>
                </c:pt>
                <c:pt idx="242">
                  <c:v>21.821000000000002</c:v>
                </c:pt>
                <c:pt idx="243">
                  <c:v>21.911999999999999</c:v>
                </c:pt>
                <c:pt idx="244">
                  <c:v>21.995000000000001</c:v>
                </c:pt>
                <c:pt idx="245">
                  <c:v>22.077999999999999</c:v>
                </c:pt>
                <c:pt idx="246">
                  <c:v>22.17</c:v>
                </c:pt>
                <c:pt idx="247">
                  <c:v>22.259</c:v>
                </c:pt>
                <c:pt idx="248">
                  <c:v>22.353000000000002</c:v>
                </c:pt>
                <c:pt idx="249">
                  <c:v>22.445</c:v>
                </c:pt>
                <c:pt idx="250">
                  <c:v>22.536000000000001</c:v>
                </c:pt>
                <c:pt idx="251">
                  <c:v>22.622</c:v>
                </c:pt>
                <c:pt idx="252">
                  <c:v>22.713000000000001</c:v>
                </c:pt>
                <c:pt idx="253">
                  <c:v>22.8</c:v>
                </c:pt>
                <c:pt idx="254">
                  <c:v>22.89</c:v>
                </c:pt>
                <c:pt idx="255">
                  <c:v>22.972000000000001</c:v>
                </c:pt>
                <c:pt idx="256">
                  <c:v>23.053000000000001</c:v>
                </c:pt>
                <c:pt idx="257">
                  <c:v>23.141999999999999</c:v>
                </c:pt>
                <c:pt idx="258">
                  <c:v>23.231000000000002</c:v>
                </c:pt>
                <c:pt idx="259">
                  <c:v>23.324000000000002</c:v>
                </c:pt>
                <c:pt idx="260">
                  <c:v>23.408000000000001</c:v>
                </c:pt>
                <c:pt idx="261">
                  <c:v>23.498999999999999</c:v>
                </c:pt>
                <c:pt idx="262">
                  <c:v>23.582000000000001</c:v>
                </c:pt>
                <c:pt idx="263">
                  <c:v>23.670999999999999</c:v>
                </c:pt>
                <c:pt idx="264">
                  <c:v>23.765000000000001</c:v>
                </c:pt>
                <c:pt idx="265">
                  <c:v>23.855</c:v>
                </c:pt>
                <c:pt idx="266">
                  <c:v>23.954999999999998</c:v>
                </c:pt>
                <c:pt idx="267">
                  <c:v>24.036999999999999</c:v>
                </c:pt>
                <c:pt idx="268">
                  <c:v>24.129000000000001</c:v>
                </c:pt>
                <c:pt idx="269">
                  <c:v>24.234000000000002</c:v>
                </c:pt>
                <c:pt idx="270">
                  <c:v>24.321000000000002</c:v>
                </c:pt>
                <c:pt idx="271">
                  <c:v>24.411000000000001</c:v>
                </c:pt>
                <c:pt idx="272">
                  <c:v>24.495000000000001</c:v>
                </c:pt>
                <c:pt idx="273">
                  <c:v>24.577000000000002</c:v>
                </c:pt>
                <c:pt idx="274">
                  <c:v>24.666</c:v>
                </c:pt>
                <c:pt idx="275">
                  <c:v>24.756</c:v>
                </c:pt>
                <c:pt idx="276">
                  <c:v>24.843</c:v>
                </c:pt>
                <c:pt idx="277">
                  <c:v>24.934999999999999</c:v>
                </c:pt>
                <c:pt idx="278">
                  <c:v>25.042000000000002</c:v>
                </c:pt>
                <c:pt idx="279">
                  <c:v>25.137</c:v>
                </c:pt>
                <c:pt idx="280">
                  <c:v>25.233000000000001</c:v>
                </c:pt>
                <c:pt idx="281">
                  <c:v>25.318999999999999</c:v>
                </c:pt>
                <c:pt idx="282">
                  <c:v>25.41</c:v>
                </c:pt>
                <c:pt idx="283">
                  <c:v>25.5</c:v>
                </c:pt>
                <c:pt idx="284">
                  <c:v>25.59</c:v>
                </c:pt>
                <c:pt idx="285">
                  <c:v>25.675000000000001</c:v>
                </c:pt>
                <c:pt idx="286">
                  <c:v>25.774999999999999</c:v>
                </c:pt>
                <c:pt idx="287">
                  <c:v>25.852</c:v>
                </c:pt>
                <c:pt idx="288">
                  <c:v>25.946999999999999</c:v>
                </c:pt>
                <c:pt idx="289">
                  <c:v>26.032</c:v>
                </c:pt>
                <c:pt idx="290">
                  <c:v>26.123999999999999</c:v>
                </c:pt>
                <c:pt idx="291">
                  <c:v>26.215</c:v>
                </c:pt>
                <c:pt idx="292">
                  <c:v>26.305</c:v>
                </c:pt>
                <c:pt idx="293">
                  <c:v>26.402999999999999</c:v>
                </c:pt>
                <c:pt idx="294">
                  <c:v>26.503</c:v>
                </c:pt>
                <c:pt idx="295">
                  <c:v>26.591000000000001</c:v>
                </c:pt>
                <c:pt idx="296">
                  <c:v>26.68</c:v>
                </c:pt>
                <c:pt idx="297">
                  <c:v>26.797999999999998</c:v>
                </c:pt>
                <c:pt idx="298">
                  <c:v>26.896999999999998</c:v>
                </c:pt>
                <c:pt idx="299">
                  <c:v>26.984000000000002</c:v>
                </c:pt>
                <c:pt idx="300">
                  <c:v>27.077999999999999</c:v>
                </c:pt>
                <c:pt idx="301">
                  <c:v>27.167999999999999</c:v>
                </c:pt>
                <c:pt idx="302">
                  <c:v>27.260999999999999</c:v>
                </c:pt>
                <c:pt idx="303">
                  <c:v>27.358000000000001</c:v>
                </c:pt>
                <c:pt idx="304">
                  <c:v>27.452999999999999</c:v>
                </c:pt>
                <c:pt idx="305">
                  <c:v>27.545000000000002</c:v>
                </c:pt>
                <c:pt idx="306">
                  <c:v>27.638999999999999</c:v>
                </c:pt>
                <c:pt idx="307">
                  <c:v>27.733000000000001</c:v>
                </c:pt>
                <c:pt idx="308">
                  <c:v>27.826000000000001</c:v>
                </c:pt>
                <c:pt idx="309">
                  <c:v>27.919</c:v>
                </c:pt>
                <c:pt idx="310">
                  <c:v>28.006</c:v>
                </c:pt>
                <c:pt idx="311">
                  <c:v>28.094999999999999</c:v>
                </c:pt>
                <c:pt idx="312">
                  <c:v>28.196000000000002</c:v>
                </c:pt>
                <c:pt idx="313">
                  <c:v>28.291</c:v>
                </c:pt>
                <c:pt idx="314">
                  <c:v>28.37</c:v>
                </c:pt>
                <c:pt idx="315">
                  <c:v>28.460999999999999</c:v>
                </c:pt>
                <c:pt idx="316">
                  <c:v>28.558</c:v>
                </c:pt>
                <c:pt idx="317">
                  <c:v>28.65</c:v>
                </c:pt>
                <c:pt idx="318">
                  <c:v>28.731000000000002</c:v>
                </c:pt>
                <c:pt idx="319">
                  <c:v>28.82</c:v>
                </c:pt>
                <c:pt idx="320">
                  <c:v>28.899000000000001</c:v>
                </c:pt>
                <c:pt idx="321">
                  <c:v>28.986000000000001</c:v>
                </c:pt>
                <c:pt idx="322">
                  <c:v>29.07</c:v>
                </c:pt>
                <c:pt idx="323">
                  <c:v>29.161999999999999</c:v>
                </c:pt>
                <c:pt idx="324">
                  <c:v>29.254000000000001</c:v>
                </c:pt>
                <c:pt idx="325">
                  <c:v>29.34</c:v>
                </c:pt>
                <c:pt idx="326">
                  <c:v>29.423999999999999</c:v>
                </c:pt>
                <c:pt idx="327">
                  <c:v>29.506</c:v>
                </c:pt>
                <c:pt idx="328">
                  <c:v>29.597999999999999</c:v>
                </c:pt>
                <c:pt idx="329">
                  <c:v>29.692</c:v>
                </c:pt>
                <c:pt idx="330">
                  <c:v>29.777999999999999</c:v>
                </c:pt>
                <c:pt idx="331">
                  <c:v>29.859000000000002</c:v>
                </c:pt>
                <c:pt idx="332">
                  <c:v>29.939</c:v>
                </c:pt>
                <c:pt idx="333">
                  <c:v>30.027000000000001</c:v>
                </c:pt>
                <c:pt idx="334">
                  <c:v>30.196000000000002</c:v>
                </c:pt>
                <c:pt idx="335">
                  <c:v>30.286000000000001</c:v>
                </c:pt>
                <c:pt idx="336">
                  <c:v>30.372</c:v>
                </c:pt>
                <c:pt idx="337">
                  <c:v>30.462</c:v>
                </c:pt>
                <c:pt idx="338">
                  <c:v>30.553999999999998</c:v>
                </c:pt>
                <c:pt idx="339">
                  <c:v>30.645</c:v>
                </c:pt>
                <c:pt idx="340">
                  <c:v>30.734999999999999</c:v>
                </c:pt>
                <c:pt idx="341">
                  <c:v>30.821999999999999</c:v>
                </c:pt>
                <c:pt idx="342">
                  <c:v>30.908999999999999</c:v>
                </c:pt>
                <c:pt idx="343">
                  <c:v>30.995999999999999</c:v>
                </c:pt>
                <c:pt idx="344">
                  <c:v>31.08</c:v>
                </c:pt>
                <c:pt idx="345">
                  <c:v>31.192</c:v>
                </c:pt>
                <c:pt idx="346">
                  <c:v>31.285</c:v>
                </c:pt>
                <c:pt idx="347">
                  <c:v>31.381</c:v>
                </c:pt>
                <c:pt idx="348">
                  <c:v>31.46</c:v>
                </c:pt>
                <c:pt idx="349">
                  <c:v>31.553000000000001</c:v>
                </c:pt>
                <c:pt idx="350">
                  <c:v>31.65</c:v>
                </c:pt>
                <c:pt idx="351">
                  <c:v>31.736999999999998</c:v>
                </c:pt>
                <c:pt idx="352">
                  <c:v>31.824999999999999</c:v>
                </c:pt>
                <c:pt idx="353">
                  <c:v>31.91</c:v>
                </c:pt>
                <c:pt idx="354">
                  <c:v>31.992999999999999</c:v>
                </c:pt>
                <c:pt idx="355">
                  <c:v>32.082000000000001</c:v>
                </c:pt>
                <c:pt idx="356">
                  <c:v>32.176000000000002</c:v>
                </c:pt>
                <c:pt idx="357">
                  <c:v>32.273000000000003</c:v>
                </c:pt>
                <c:pt idx="358">
                  <c:v>32.362000000000002</c:v>
                </c:pt>
                <c:pt idx="359">
                  <c:v>32.46</c:v>
                </c:pt>
                <c:pt idx="360">
                  <c:v>32.552</c:v>
                </c:pt>
                <c:pt idx="361">
                  <c:v>32.634999999999998</c:v>
                </c:pt>
                <c:pt idx="362">
                  <c:v>32.722999999999999</c:v>
                </c:pt>
                <c:pt idx="363">
                  <c:v>32.811999999999998</c:v>
                </c:pt>
                <c:pt idx="364">
                  <c:v>32.902000000000001</c:v>
                </c:pt>
                <c:pt idx="365">
                  <c:v>32.987000000000002</c:v>
                </c:pt>
                <c:pt idx="366">
                  <c:v>33.081000000000003</c:v>
                </c:pt>
                <c:pt idx="367">
                  <c:v>33.173000000000002</c:v>
                </c:pt>
                <c:pt idx="368">
                  <c:v>33.253999999999998</c:v>
                </c:pt>
                <c:pt idx="369">
                  <c:v>33.340000000000003</c:v>
                </c:pt>
                <c:pt idx="370">
                  <c:v>33.436</c:v>
                </c:pt>
                <c:pt idx="371">
                  <c:v>33.517000000000003</c:v>
                </c:pt>
                <c:pt idx="372">
                  <c:v>33.613</c:v>
                </c:pt>
                <c:pt idx="373">
                  <c:v>33.707000000000001</c:v>
                </c:pt>
                <c:pt idx="374">
                  <c:v>33.804000000000002</c:v>
                </c:pt>
                <c:pt idx="375">
                  <c:v>33.896999999999998</c:v>
                </c:pt>
                <c:pt idx="376">
                  <c:v>33.984999999999999</c:v>
                </c:pt>
                <c:pt idx="377">
                  <c:v>34.063000000000002</c:v>
                </c:pt>
                <c:pt idx="378">
                  <c:v>34.180999999999997</c:v>
                </c:pt>
                <c:pt idx="379">
                  <c:v>34.277999999999999</c:v>
                </c:pt>
                <c:pt idx="380">
                  <c:v>34.371000000000002</c:v>
                </c:pt>
                <c:pt idx="381">
                  <c:v>34.448</c:v>
                </c:pt>
                <c:pt idx="382">
                  <c:v>34.524999999999999</c:v>
                </c:pt>
                <c:pt idx="383">
                  <c:v>34.621000000000002</c:v>
                </c:pt>
                <c:pt idx="384">
                  <c:v>34.713000000000001</c:v>
                </c:pt>
                <c:pt idx="385">
                  <c:v>34.805999999999997</c:v>
                </c:pt>
                <c:pt idx="386">
                  <c:v>34.9</c:v>
                </c:pt>
                <c:pt idx="387">
                  <c:v>34.991999999999997</c:v>
                </c:pt>
                <c:pt idx="388">
                  <c:v>35.087000000000003</c:v>
                </c:pt>
                <c:pt idx="389">
                  <c:v>35.171999999999997</c:v>
                </c:pt>
                <c:pt idx="390">
                  <c:v>35.270000000000003</c:v>
                </c:pt>
                <c:pt idx="391">
                  <c:v>35.360999999999997</c:v>
                </c:pt>
                <c:pt idx="392">
                  <c:v>35.450000000000003</c:v>
                </c:pt>
                <c:pt idx="393">
                  <c:v>35.542999999999999</c:v>
                </c:pt>
                <c:pt idx="394">
                  <c:v>35.639000000000003</c:v>
                </c:pt>
                <c:pt idx="395">
                  <c:v>35.735999999999997</c:v>
                </c:pt>
                <c:pt idx="396">
                  <c:v>35.823999999999998</c:v>
                </c:pt>
                <c:pt idx="397">
                  <c:v>35.914000000000001</c:v>
                </c:pt>
                <c:pt idx="398">
                  <c:v>36</c:v>
                </c:pt>
                <c:pt idx="399">
                  <c:v>36.091000000000001</c:v>
                </c:pt>
                <c:pt idx="400">
                  <c:v>36.173999999999999</c:v>
                </c:pt>
                <c:pt idx="401">
                  <c:v>36.262999999999998</c:v>
                </c:pt>
                <c:pt idx="402">
                  <c:v>36.354999999999997</c:v>
                </c:pt>
                <c:pt idx="403">
                  <c:v>36.450000000000003</c:v>
                </c:pt>
                <c:pt idx="404">
                  <c:v>36.543999999999997</c:v>
                </c:pt>
                <c:pt idx="405">
                  <c:v>36.637999999999998</c:v>
                </c:pt>
                <c:pt idx="406">
                  <c:v>36.731000000000002</c:v>
                </c:pt>
                <c:pt idx="407">
                  <c:v>36.814</c:v>
                </c:pt>
                <c:pt idx="408">
                  <c:v>36.917999999999999</c:v>
                </c:pt>
                <c:pt idx="409">
                  <c:v>37.003999999999998</c:v>
                </c:pt>
                <c:pt idx="410">
                  <c:v>37.118000000000002</c:v>
                </c:pt>
                <c:pt idx="411">
                  <c:v>37.215000000000003</c:v>
                </c:pt>
                <c:pt idx="412">
                  <c:v>37.307000000000002</c:v>
                </c:pt>
                <c:pt idx="413">
                  <c:v>37.390999999999998</c:v>
                </c:pt>
                <c:pt idx="414">
                  <c:v>37.478000000000002</c:v>
                </c:pt>
                <c:pt idx="415">
                  <c:v>37.569000000000003</c:v>
                </c:pt>
                <c:pt idx="416">
                  <c:v>37.69</c:v>
                </c:pt>
                <c:pt idx="417">
                  <c:v>37.783000000000001</c:v>
                </c:pt>
                <c:pt idx="418">
                  <c:v>37.866</c:v>
                </c:pt>
                <c:pt idx="419">
                  <c:v>37.957999999999998</c:v>
                </c:pt>
                <c:pt idx="420">
                  <c:v>38.052</c:v>
                </c:pt>
                <c:pt idx="421">
                  <c:v>38.146999999999998</c:v>
                </c:pt>
                <c:pt idx="422">
                  <c:v>38.229999999999997</c:v>
                </c:pt>
                <c:pt idx="423">
                  <c:v>38.319000000000003</c:v>
                </c:pt>
                <c:pt idx="424">
                  <c:v>38.408000000000001</c:v>
                </c:pt>
                <c:pt idx="425">
                  <c:v>38.500999999999998</c:v>
                </c:pt>
                <c:pt idx="426">
                  <c:v>38.591999999999999</c:v>
                </c:pt>
                <c:pt idx="427">
                  <c:v>38.688000000000002</c:v>
                </c:pt>
                <c:pt idx="428">
                  <c:v>38.784999999999997</c:v>
                </c:pt>
                <c:pt idx="429">
                  <c:v>38.875999999999998</c:v>
                </c:pt>
                <c:pt idx="430">
                  <c:v>38.976999999999997</c:v>
                </c:pt>
                <c:pt idx="431">
                  <c:v>39.103999999999999</c:v>
                </c:pt>
                <c:pt idx="432">
                  <c:v>39.197000000000003</c:v>
                </c:pt>
                <c:pt idx="433">
                  <c:v>39.283999999999999</c:v>
                </c:pt>
                <c:pt idx="434">
                  <c:v>39.369</c:v>
                </c:pt>
                <c:pt idx="435">
                  <c:v>39.451999999999998</c:v>
                </c:pt>
                <c:pt idx="436">
                  <c:v>39.534999999999997</c:v>
                </c:pt>
                <c:pt idx="437">
                  <c:v>39.627000000000002</c:v>
                </c:pt>
                <c:pt idx="438">
                  <c:v>39.72</c:v>
                </c:pt>
                <c:pt idx="439">
                  <c:v>39.811</c:v>
                </c:pt>
                <c:pt idx="440">
                  <c:v>39.893000000000001</c:v>
                </c:pt>
                <c:pt idx="441">
                  <c:v>39.987000000000002</c:v>
                </c:pt>
                <c:pt idx="442">
                  <c:v>40.073999999999998</c:v>
                </c:pt>
                <c:pt idx="443">
                  <c:v>40.161999999999999</c:v>
                </c:pt>
                <c:pt idx="444">
                  <c:v>40.265999999999998</c:v>
                </c:pt>
                <c:pt idx="445">
                  <c:v>40.350999999999999</c:v>
                </c:pt>
                <c:pt idx="446">
                  <c:v>40.439</c:v>
                </c:pt>
                <c:pt idx="447">
                  <c:v>40.524999999999999</c:v>
                </c:pt>
                <c:pt idx="448">
                  <c:v>40.618000000000002</c:v>
                </c:pt>
                <c:pt idx="449">
                  <c:v>40.709000000000003</c:v>
                </c:pt>
                <c:pt idx="450">
                  <c:v>40.805999999999997</c:v>
                </c:pt>
                <c:pt idx="451">
                  <c:v>40.883000000000003</c:v>
                </c:pt>
                <c:pt idx="452">
                  <c:v>40.975000000000001</c:v>
                </c:pt>
                <c:pt idx="453">
                  <c:v>41.064</c:v>
                </c:pt>
                <c:pt idx="454">
                  <c:v>41.149000000000001</c:v>
                </c:pt>
                <c:pt idx="455">
                  <c:v>41.238</c:v>
                </c:pt>
                <c:pt idx="456">
                  <c:v>41.331000000000003</c:v>
                </c:pt>
                <c:pt idx="457">
                  <c:v>41.414000000000001</c:v>
                </c:pt>
                <c:pt idx="458">
                  <c:v>41.497999999999998</c:v>
                </c:pt>
                <c:pt idx="459">
                  <c:v>41.575000000000003</c:v>
                </c:pt>
                <c:pt idx="460">
                  <c:v>41.664000000000001</c:v>
                </c:pt>
                <c:pt idx="461">
                  <c:v>41.764000000000003</c:v>
                </c:pt>
                <c:pt idx="462">
                  <c:v>41.863</c:v>
                </c:pt>
                <c:pt idx="463">
                  <c:v>41.947000000000003</c:v>
                </c:pt>
                <c:pt idx="464">
                  <c:v>42.031999999999996</c:v>
                </c:pt>
                <c:pt idx="465">
                  <c:v>42.119</c:v>
                </c:pt>
                <c:pt idx="466">
                  <c:v>42.210999999999999</c:v>
                </c:pt>
                <c:pt idx="467">
                  <c:v>42.293999999999997</c:v>
                </c:pt>
                <c:pt idx="468">
                  <c:v>42.384999999999998</c:v>
                </c:pt>
                <c:pt idx="469">
                  <c:v>42.475999999999999</c:v>
                </c:pt>
                <c:pt idx="470">
                  <c:v>42.576000000000001</c:v>
                </c:pt>
                <c:pt idx="471">
                  <c:v>42.67</c:v>
                </c:pt>
                <c:pt idx="472">
                  <c:v>42.764000000000003</c:v>
                </c:pt>
                <c:pt idx="473">
                  <c:v>42.856999999999999</c:v>
                </c:pt>
                <c:pt idx="474">
                  <c:v>42.951000000000001</c:v>
                </c:pt>
                <c:pt idx="475">
                  <c:v>43.045999999999999</c:v>
                </c:pt>
                <c:pt idx="476">
                  <c:v>43.137</c:v>
                </c:pt>
                <c:pt idx="477">
                  <c:v>43.222000000000001</c:v>
                </c:pt>
                <c:pt idx="478">
                  <c:v>43.317999999999998</c:v>
                </c:pt>
                <c:pt idx="479">
                  <c:v>43.405999999999999</c:v>
                </c:pt>
                <c:pt idx="480">
                  <c:v>43.503</c:v>
                </c:pt>
                <c:pt idx="481">
                  <c:v>43.591999999999999</c:v>
                </c:pt>
                <c:pt idx="482">
                  <c:v>43.680999999999997</c:v>
                </c:pt>
                <c:pt idx="483">
                  <c:v>43.768000000000001</c:v>
                </c:pt>
                <c:pt idx="484">
                  <c:v>43.862000000000002</c:v>
                </c:pt>
                <c:pt idx="485">
                  <c:v>43.95</c:v>
                </c:pt>
                <c:pt idx="486">
                  <c:v>44.031999999999996</c:v>
                </c:pt>
                <c:pt idx="487">
                  <c:v>44.11</c:v>
                </c:pt>
                <c:pt idx="488">
                  <c:v>44.198</c:v>
                </c:pt>
                <c:pt idx="489">
                  <c:v>44.293999999999997</c:v>
                </c:pt>
                <c:pt idx="490">
                  <c:v>44.396000000000001</c:v>
                </c:pt>
                <c:pt idx="491">
                  <c:v>44.494</c:v>
                </c:pt>
                <c:pt idx="492">
                  <c:v>44.595999999999997</c:v>
                </c:pt>
                <c:pt idx="493">
                  <c:v>44.691000000000003</c:v>
                </c:pt>
                <c:pt idx="494">
                  <c:v>44.780999999999999</c:v>
                </c:pt>
                <c:pt idx="495">
                  <c:v>44.871000000000002</c:v>
                </c:pt>
                <c:pt idx="496">
                  <c:v>44.965000000000003</c:v>
                </c:pt>
                <c:pt idx="497">
                  <c:v>45.055999999999997</c:v>
                </c:pt>
                <c:pt idx="498">
                  <c:v>45.143000000000001</c:v>
                </c:pt>
                <c:pt idx="499">
                  <c:v>45.228000000000002</c:v>
                </c:pt>
                <c:pt idx="500">
                  <c:v>45.32</c:v>
                </c:pt>
                <c:pt idx="501">
                  <c:v>45.405999999999999</c:v>
                </c:pt>
                <c:pt idx="502">
                  <c:v>45.5</c:v>
                </c:pt>
                <c:pt idx="503">
                  <c:v>45.598999999999997</c:v>
                </c:pt>
                <c:pt idx="504">
                  <c:v>45.698</c:v>
                </c:pt>
                <c:pt idx="505">
                  <c:v>45.786999999999999</c:v>
                </c:pt>
                <c:pt idx="506">
                  <c:v>45.881999999999998</c:v>
                </c:pt>
                <c:pt idx="507">
                  <c:v>45.978999999999999</c:v>
                </c:pt>
                <c:pt idx="508">
                  <c:v>46.064999999999998</c:v>
                </c:pt>
                <c:pt idx="509">
                  <c:v>46.161999999999999</c:v>
                </c:pt>
                <c:pt idx="510">
                  <c:v>46.253</c:v>
                </c:pt>
                <c:pt idx="511">
                  <c:v>46.341999999999999</c:v>
                </c:pt>
                <c:pt idx="512">
                  <c:v>46.427</c:v>
                </c:pt>
                <c:pt idx="513">
                  <c:v>46.518999999999998</c:v>
                </c:pt>
                <c:pt idx="514">
                  <c:v>46.607999999999997</c:v>
                </c:pt>
                <c:pt idx="515">
                  <c:v>46.720999999999997</c:v>
                </c:pt>
                <c:pt idx="516">
                  <c:v>46.838000000000001</c:v>
                </c:pt>
                <c:pt idx="517">
                  <c:v>46.927</c:v>
                </c:pt>
                <c:pt idx="518">
                  <c:v>47.018999999999998</c:v>
                </c:pt>
                <c:pt idx="519">
                  <c:v>47.116</c:v>
                </c:pt>
                <c:pt idx="520">
                  <c:v>47.222999999999999</c:v>
                </c:pt>
                <c:pt idx="521">
                  <c:v>47.311999999999998</c:v>
                </c:pt>
                <c:pt idx="522">
                  <c:v>47.401000000000003</c:v>
                </c:pt>
                <c:pt idx="523">
                  <c:v>47.485999999999997</c:v>
                </c:pt>
                <c:pt idx="524">
                  <c:v>47.575000000000003</c:v>
                </c:pt>
                <c:pt idx="525">
                  <c:v>47.668999999999997</c:v>
                </c:pt>
                <c:pt idx="526">
                  <c:v>47.765000000000001</c:v>
                </c:pt>
                <c:pt idx="527">
                  <c:v>47.866</c:v>
                </c:pt>
                <c:pt idx="528">
                  <c:v>47.966000000000001</c:v>
                </c:pt>
                <c:pt idx="529">
                  <c:v>48.061</c:v>
                </c:pt>
                <c:pt idx="530">
                  <c:v>48.154000000000003</c:v>
                </c:pt>
                <c:pt idx="531">
                  <c:v>48.250999999999998</c:v>
                </c:pt>
                <c:pt idx="532">
                  <c:v>48.343000000000004</c:v>
                </c:pt>
                <c:pt idx="533">
                  <c:v>48.433</c:v>
                </c:pt>
                <c:pt idx="534">
                  <c:v>48.512999999999998</c:v>
                </c:pt>
                <c:pt idx="535">
                  <c:v>48.598999999999997</c:v>
                </c:pt>
                <c:pt idx="536">
                  <c:v>48.689</c:v>
                </c:pt>
                <c:pt idx="537">
                  <c:v>48.786999999999999</c:v>
                </c:pt>
                <c:pt idx="538">
                  <c:v>48.884</c:v>
                </c:pt>
                <c:pt idx="539">
                  <c:v>48.973999999999997</c:v>
                </c:pt>
                <c:pt idx="540">
                  <c:v>49.067999999999998</c:v>
                </c:pt>
                <c:pt idx="541">
                  <c:v>49.174999999999997</c:v>
                </c:pt>
                <c:pt idx="542">
                  <c:v>49.267000000000003</c:v>
                </c:pt>
                <c:pt idx="543">
                  <c:v>49.369</c:v>
                </c:pt>
                <c:pt idx="544">
                  <c:v>49.46</c:v>
                </c:pt>
                <c:pt idx="545">
                  <c:v>49.563000000000002</c:v>
                </c:pt>
                <c:pt idx="546">
                  <c:v>49.652999999999999</c:v>
                </c:pt>
                <c:pt idx="547">
                  <c:v>49.741999999999997</c:v>
                </c:pt>
                <c:pt idx="548">
                  <c:v>49.834000000000003</c:v>
                </c:pt>
                <c:pt idx="549">
                  <c:v>49.912999999999997</c:v>
                </c:pt>
                <c:pt idx="550">
                  <c:v>50.006</c:v>
                </c:pt>
                <c:pt idx="551">
                  <c:v>50.097999999999999</c:v>
                </c:pt>
                <c:pt idx="552">
                  <c:v>50.191000000000003</c:v>
                </c:pt>
                <c:pt idx="553">
                  <c:v>50.284999999999997</c:v>
                </c:pt>
                <c:pt idx="554">
                  <c:v>50.378</c:v>
                </c:pt>
                <c:pt idx="555">
                  <c:v>50.473999999999997</c:v>
                </c:pt>
                <c:pt idx="556">
                  <c:v>50.569000000000003</c:v>
                </c:pt>
                <c:pt idx="557">
                  <c:v>50.651000000000003</c:v>
                </c:pt>
                <c:pt idx="558">
                  <c:v>50.744</c:v>
                </c:pt>
                <c:pt idx="559">
                  <c:v>50.851999999999997</c:v>
                </c:pt>
                <c:pt idx="560">
                  <c:v>50.94</c:v>
                </c:pt>
                <c:pt idx="561">
                  <c:v>51.029000000000003</c:v>
                </c:pt>
                <c:pt idx="562">
                  <c:v>51.142000000000003</c:v>
                </c:pt>
                <c:pt idx="563">
                  <c:v>51.235999999999997</c:v>
                </c:pt>
                <c:pt idx="564">
                  <c:v>51.323999999999998</c:v>
                </c:pt>
                <c:pt idx="565">
                  <c:v>51.417000000000002</c:v>
                </c:pt>
                <c:pt idx="566">
                  <c:v>51.517000000000003</c:v>
                </c:pt>
                <c:pt idx="567">
                  <c:v>51.612000000000002</c:v>
                </c:pt>
                <c:pt idx="568">
                  <c:v>51.707999999999998</c:v>
                </c:pt>
                <c:pt idx="569">
                  <c:v>51.796999999999997</c:v>
                </c:pt>
                <c:pt idx="570">
                  <c:v>51.889000000000003</c:v>
                </c:pt>
                <c:pt idx="571">
                  <c:v>51.984000000000002</c:v>
                </c:pt>
                <c:pt idx="572">
                  <c:v>52.076000000000001</c:v>
                </c:pt>
                <c:pt idx="573">
                  <c:v>52.173999999999999</c:v>
                </c:pt>
                <c:pt idx="574">
                  <c:v>52.274999999999999</c:v>
                </c:pt>
                <c:pt idx="575">
                  <c:v>52.368000000000002</c:v>
                </c:pt>
                <c:pt idx="576">
                  <c:v>52.462000000000003</c:v>
                </c:pt>
                <c:pt idx="577">
                  <c:v>52.557000000000002</c:v>
                </c:pt>
                <c:pt idx="578">
                  <c:v>52.655999999999999</c:v>
                </c:pt>
                <c:pt idx="579">
                  <c:v>52.74</c:v>
                </c:pt>
                <c:pt idx="580">
                  <c:v>52.832000000000001</c:v>
                </c:pt>
                <c:pt idx="581">
                  <c:v>52.929000000000002</c:v>
                </c:pt>
                <c:pt idx="582">
                  <c:v>53.012999999999998</c:v>
                </c:pt>
                <c:pt idx="583">
                  <c:v>53.098999999999997</c:v>
                </c:pt>
                <c:pt idx="584">
                  <c:v>53.186999999999998</c:v>
                </c:pt>
                <c:pt idx="585">
                  <c:v>53.268999999999998</c:v>
                </c:pt>
                <c:pt idx="586">
                  <c:v>53.366</c:v>
                </c:pt>
                <c:pt idx="587">
                  <c:v>53.454000000000001</c:v>
                </c:pt>
                <c:pt idx="588">
                  <c:v>53.534999999999997</c:v>
                </c:pt>
                <c:pt idx="589">
                  <c:v>53.627000000000002</c:v>
                </c:pt>
                <c:pt idx="590">
                  <c:v>53.722999999999999</c:v>
                </c:pt>
                <c:pt idx="591">
                  <c:v>53.816000000000003</c:v>
                </c:pt>
                <c:pt idx="592">
                  <c:v>53.905000000000001</c:v>
                </c:pt>
                <c:pt idx="593">
                  <c:v>53.996000000000002</c:v>
                </c:pt>
                <c:pt idx="594">
                  <c:v>54.091999999999999</c:v>
                </c:pt>
                <c:pt idx="595">
                  <c:v>54.174999999999997</c:v>
                </c:pt>
                <c:pt idx="596">
                  <c:v>54.271999999999998</c:v>
                </c:pt>
                <c:pt idx="597">
                  <c:v>54.372</c:v>
                </c:pt>
                <c:pt idx="598">
                  <c:v>54.465000000000003</c:v>
                </c:pt>
                <c:pt idx="599">
                  <c:v>54.564999999999998</c:v>
                </c:pt>
                <c:pt idx="600">
                  <c:v>54.65</c:v>
                </c:pt>
                <c:pt idx="601">
                  <c:v>54.732999999999997</c:v>
                </c:pt>
                <c:pt idx="602">
                  <c:v>54.819000000000003</c:v>
                </c:pt>
                <c:pt idx="603">
                  <c:v>54.91</c:v>
                </c:pt>
                <c:pt idx="604">
                  <c:v>54.994</c:v>
                </c:pt>
                <c:pt idx="605">
                  <c:v>55.084000000000003</c:v>
                </c:pt>
                <c:pt idx="606">
                  <c:v>55.167999999999999</c:v>
                </c:pt>
                <c:pt idx="607">
                  <c:v>55.26</c:v>
                </c:pt>
                <c:pt idx="608">
                  <c:v>55.362000000000002</c:v>
                </c:pt>
                <c:pt idx="609">
                  <c:v>55.518000000000001</c:v>
                </c:pt>
                <c:pt idx="610">
                  <c:v>55.612000000000002</c:v>
                </c:pt>
                <c:pt idx="611">
                  <c:v>55.701999999999998</c:v>
                </c:pt>
                <c:pt idx="612">
                  <c:v>55.784999999999997</c:v>
                </c:pt>
                <c:pt idx="613">
                  <c:v>55.878999999999998</c:v>
                </c:pt>
                <c:pt idx="614">
                  <c:v>55.966000000000001</c:v>
                </c:pt>
                <c:pt idx="615">
                  <c:v>56.064999999999998</c:v>
                </c:pt>
                <c:pt idx="616">
                  <c:v>56.146999999999998</c:v>
                </c:pt>
                <c:pt idx="617">
                  <c:v>56.241</c:v>
                </c:pt>
                <c:pt idx="618">
                  <c:v>56.332000000000001</c:v>
                </c:pt>
                <c:pt idx="619">
                  <c:v>56.427</c:v>
                </c:pt>
                <c:pt idx="620">
                  <c:v>56.524999999999999</c:v>
                </c:pt>
                <c:pt idx="621">
                  <c:v>56.622999999999998</c:v>
                </c:pt>
                <c:pt idx="622">
                  <c:v>56.716999999999999</c:v>
                </c:pt>
                <c:pt idx="623">
                  <c:v>56.81</c:v>
                </c:pt>
                <c:pt idx="624">
                  <c:v>56.896999999999998</c:v>
                </c:pt>
                <c:pt idx="625">
                  <c:v>56.985999999999997</c:v>
                </c:pt>
                <c:pt idx="626">
                  <c:v>57.093000000000004</c:v>
                </c:pt>
                <c:pt idx="627">
                  <c:v>57.177999999999997</c:v>
                </c:pt>
                <c:pt idx="628">
                  <c:v>57.274000000000001</c:v>
                </c:pt>
                <c:pt idx="629">
                  <c:v>57.362000000000002</c:v>
                </c:pt>
                <c:pt idx="630">
                  <c:v>57.447000000000003</c:v>
                </c:pt>
                <c:pt idx="631">
                  <c:v>57.543999999999997</c:v>
                </c:pt>
                <c:pt idx="632">
                  <c:v>57.63</c:v>
                </c:pt>
                <c:pt idx="633">
                  <c:v>57.712000000000003</c:v>
                </c:pt>
                <c:pt idx="634">
                  <c:v>57.804000000000002</c:v>
                </c:pt>
                <c:pt idx="635">
                  <c:v>57.899000000000001</c:v>
                </c:pt>
                <c:pt idx="636">
                  <c:v>57.99</c:v>
                </c:pt>
                <c:pt idx="637">
                  <c:v>58.069000000000003</c:v>
                </c:pt>
                <c:pt idx="638">
                  <c:v>58.162999999999997</c:v>
                </c:pt>
                <c:pt idx="639">
                  <c:v>58.249000000000002</c:v>
                </c:pt>
                <c:pt idx="640">
                  <c:v>58.347000000000001</c:v>
                </c:pt>
                <c:pt idx="641">
                  <c:v>58.433999999999997</c:v>
                </c:pt>
                <c:pt idx="642">
                  <c:v>58.521999999999998</c:v>
                </c:pt>
                <c:pt idx="643">
                  <c:v>58.606999999999999</c:v>
                </c:pt>
                <c:pt idx="644">
                  <c:v>58.695999999999998</c:v>
                </c:pt>
                <c:pt idx="645">
                  <c:v>58.796999999999997</c:v>
                </c:pt>
                <c:pt idx="646">
                  <c:v>58.887</c:v>
                </c:pt>
                <c:pt idx="647">
                  <c:v>58.978000000000002</c:v>
                </c:pt>
                <c:pt idx="648">
                  <c:v>59.076999999999998</c:v>
                </c:pt>
                <c:pt idx="649">
                  <c:v>59.180999999999997</c:v>
                </c:pt>
                <c:pt idx="650">
                  <c:v>59.279000000000003</c:v>
                </c:pt>
                <c:pt idx="651">
                  <c:v>59.371000000000002</c:v>
                </c:pt>
                <c:pt idx="652">
                  <c:v>59.465000000000003</c:v>
                </c:pt>
                <c:pt idx="653">
                  <c:v>59.564</c:v>
                </c:pt>
                <c:pt idx="654">
                  <c:v>59.667000000000002</c:v>
                </c:pt>
                <c:pt idx="655">
                  <c:v>59.753999999999998</c:v>
                </c:pt>
                <c:pt idx="656">
                  <c:v>59.848999999999997</c:v>
                </c:pt>
                <c:pt idx="657">
                  <c:v>59.94</c:v>
                </c:pt>
                <c:pt idx="658">
                  <c:v>60.027000000000001</c:v>
                </c:pt>
                <c:pt idx="659">
                  <c:v>60.11</c:v>
                </c:pt>
                <c:pt idx="660">
                  <c:v>60.247</c:v>
                </c:pt>
                <c:pt idx="661">
                  <c:v>60.341999999999999</c:v>
                </c:pt>
                <c:pt idx="662">
                  <c:v>60.427</c:v>
                </c:pt>
                <c:pt idx="663">
                  <c:v>60.515000000000001</c:v>
                </c:pt>
                <c:pt idx="664">
                  <c:v>60.607999999999997</c:v>
                </c:pt>
                <c:pt idx="665">
                  <c:v>60.704000000000001</c:v>
                </c:pt>
                <c:pt idx="666">
                  <c:v>60.786999999999999</c:v>
                </c:pt>
                <c:pt idx="667">
                  <c:v>60.881999999999998</c:v>
                </c:pt>
                <c:pt idx="668">
                  <c:v>60.978000000000002</c:v>
                </c:pt>
                <c:pt idx="669">
                  <c:v>61.07</c:v>
                </c:pt>
                <c:pt idx="670">
                  <c:v>61.161000000000001</c:v>
                </c:pt>
                <c:pt idx="671">
                  <c:v>61.246000000000002</c:v>
                </c:pt>
                <c:pt idx="672">
                  <c:v>61.34</c:v>
                </c:pt>
                <c:pt idx="673">
                  <c:v>61.433999999999997</c:v>
                </c:pt>
                <c:pt idx="674">
                  <c:v>61.523000000000003</c:v>
                </c:pt>
                <c:pt idx="675">
                  <c:v>61.615000000000002</c:v>
                </c:pt>
                <c:pt idx="676">
                  <c:v>61.713000000000001</c:v>
                </c:pt>
                <c:pt idx="677">
                  <c:v>61.805</c:v>
                </c:pt>
                <c:pt idx="678">
                  <c:v>61.893999999999998</c:v>
                </c:pt>
                <c:pt idx="679">
                  <c:v>61.978000000000002</c:v>
                </c:pt>
                <c:pt idx="680">
                  <c:v>62.079000000000001</c:v>
                </c:pt>
                <c:pt idx="681">
                  <c:v>62.174999999999997</c:v>
                </c:pt>
                <c:pt idx="682">
                  <c:v>62.26</c:v>
                </c:pt>
                <c:pt idx="683">
                  <c:v>62.353999999999999</c:v>
                </c:pt>
                <c:pt idx="684">
                  <c:v>62.448999999999998</c:v>
                </c:pt>
                <c:pt idx="685">
                  <c:v>62.542999999999999</c:v>
                </c:pt>
                <c:pt idx="686">
                  <c:v>62.634</c:v>
                </c:pt>
                <c:pt idx="687">
                  <c:v>62.722000000000001</c:v>
                </c:pt>
                <c:pt idx="688">
                  <c:v>62.81</c:v>
                </c:pt>
                <c:pt idx="689">
                  <c:v>62.902999999999999</c:v>
                </c:pt>
                <c:pt idx="690">
                  <c:v>62.991</c:v>
                </c:pt>
                <c:pt idx="691">
                  <c:v>63.081000000000003</c:v>
                </c:pt>
                <c:pt idx="692">
                  <c:v>63.17</c:v>
                </c:pt>
                <c:pt idx="693">
                  <c:v>63.264000000000003</c:v>
                </c:pt>
                <c:pt idx="694">
                  <c:v>63.353999999999999</c:v>
                </c:pt>
                <c:pt idx="695">
                  <c:v>63.451000000000001</c:v>
                </c:pt>
                <c:pt idx="696">
                  <c:v>63.540999999999997</c:v>
                </c:pt>
                <c:pt idx="697">
                  <c:v>63.631999999999998</c:v>
                </c:pt>
                <c:pt idx="698">
                  <c:v>63.713999999999999</c:v>
                </c:pt>
                <c:pt idx="699">
                  <c:v>63.8</c:v>
                </c:pt>
                <c:pt idx="700">
                  <c:v>63.901000000000003</c:v>
                </c:pt>
                <c:pt idx="701">
                  <c:v>63.987000000000002</c:v>
                </c:pt>
                <c:pt idx="702">
                  <c:v>64.073999999999998</c:v>
                </c:pt>
                <c:pt idx="703">
                  <c:v>64.167000000000002</c:v>
                </c:pt>
                <c:pt idx="704">
                  <c:v>64.257999999999996</c:v>
                </c:pt>
                <c:pt idx="705">
                  <c:v>64.347999999999999</c:v>
                </c:pt>
                <c:pt idx="706">
                  <c:v>64.438000000000002</c:v>
                </c:pt>
                <c:pt idx="707">
                  <c:v>64.527000000000001</c:v>
                </c:pt>
                <c:pt idx="708">
                  <c:v>64.61</c:v>
                </c:pt>
                <c:pt idx="709">
                  <c:v>64.704999999999998</c:v>
                </c:pt>
                <c:pt idx="710">
                  <c:v>64.804000000000002</c:v>
                </c:pt>
                <c:pt idx="711">
                  <c:v>64.900999999999996</c:v>
                </c:pt>
                <c:pt idx="712">
                  <c:v>64.995000000000005</c:v>
                </c:pt>
                <c:pt idx="713">
                  <c:v>65.090999999999994</c:v>
                </c:pt>
                <c:pt idx="714">
                  <c:v>65.188000000000002</c:v>
                </c:pt>
                <c:pt idx="715">
                  <c:v>65.278999999999996</c:v>
                </c:pt>
                <c:pt idx="716">
                  <c:v>65.373999999999995</c:v>
                </c:pt>
                <c:pt idx="717">
                  <c:v>65.454999999999998</c:v>
                </c:pt>
                <c:pt idx="718">
                  <c:v>65.552000000000007</c:v>
                </c:pt>
                <c:pt idx="719">
                  <c:v>65.646000000000001</c:v>
                </c:pt>
                <c:pt idx="720">
                  <c:v>65.738</c:v>
                </c:pt>
                <c:pt idx="721">
                  <c:v>65.831000000000003</c:v>
                </c:pt>
                <c:pt idx="722">
                  <c:v>65.921000000000006</c:v>
                </c:pt>
                <c:pt idx="723">
                  <c:v>66.009</c:v>
                </c:pt>
                <c:pt idx="724">
                  <c:v>66.106999999999999</c:v>
                </c:pt>
                <c:pt idx="725">
                  <c:v>66.186999999999998</c:v>
                </c:pt>
                <c:pt idx="726">
                  <c:v>66.278000000000006</c:v>
                </c:pt>
                <c:pt idx="727">
                  <c:v>66.364999999999995</c:v>
                </c:pt>
                <c:pt idx="728">
                  <c:v>66.462999999999994</c:v>
                </c:pt>
                <c:pt idx="729">
                  <c:v>66.552999999999997</c:v>
                </c:pt>
                <c:pt idx="730">
                  <c:v>66.644999999999996</c:v>
                </c:pt>
                <c:pt idx="731">
                  <c:v>66.75</c:v>
                </c:pt>
                <c:pt idx="732">
                  <c:v>66.852000000000004</c:v>
                </c:pt>
                <c:pt idx="733">
                  <c:v>66.945999999999998</c:v>
                </c:pt>
                <c:pt idx="734">
                  <c:v>67.040999999999997</c:v>
                </c:pt>
                <c:pt idx="735">
                  <c:v>67.132999999999996</c:v>
                </c:pt>
                <c:pt idx="736">
                  <c:v>67.225999999999999</c:v>
                </c:pt>
                <c:pt idx="737">
                  <c:v>67.314999999999998</c:v>
                </c:pt>
                <c:pt idx="738">
                  <c:v>67.403999999999996</c:v>
                </c:pt>
                <c:pt idx="739">
                  <c:v>67.492000000000004</c:v>
                </c:pt>
                <c:pt idx="740">
                  <c:v>67.588999999999999</c:v>
                </c:pt>
                <c:pt idx="741">
                  <c:v>67.679000000000002</c:v>
                </c:pt>
                <c:pt idx="742">
                  <c:v>67.766999999999996</c:v>
                </c:pt>
                <c:pt idx="743">
                  <c:v>67.856999999999999</c:v>
                </c:pt>
                <c:pt idx="744">
                  <c:v>67.95</c:v>
                </c:pt>
                <c:pt idx="745">
                  <c:v>68.036000000000001</c:v>
                </c:pt>
                <c:pt idx="746">
                  <c:v>68.122</c:v>
                </c:pt>
                <c:pt idx="747">
                  <c:v>68.203000000000003</c:v>
                </c:pt>
                <c:pt idx="748">
                  <c:v>68.305000000000007</c:v>
                </c:pt>
                <c:pt idx="749">
                  <c:v>68.397999999999996</c:v>
                </c:pt>
                <c:pt idx="750">
                  <c:v>68.494</c:v>
                </c:pt>
                <c:pt idx="751">
                  <c:v>68.576999999999998</c:v>
                </c:pt>
                <c:pt idx="752">
                  <c:v>68.66</c:v>
                </c:pt>
                <c:pt idx="753">
                  <c:v>68.75</c:v>
                </c:pt>
                <c:pt idx="754">
                  <c:v>68.832999999999998</c:v>
                </c:pt>
                <c:pt idx="755">
                  <c:v>68.933000000000007</c:v>
                </c:pt>
                <c:pt idx="756">
                  <c:v>69.015000000000001</c:v>
                </c:pt>
                <c:pt idx="757">
                  <c:v>69.108000000000004</c:v>
                </c:pt>
                <c:pt idx="758">
                  <c:v>69.203000000000003</c:v>
                </c:pt>
                <c:pt idx="759">
                  <c:v>69.296999999999997</c:v>
                </c:pt>
                <c:pt idx="760">
                  <c:v>69.382999999999996</c:v>
                </c:pt>
                <c:pt idx="761">
                  <c:v>69.480999999999995</c:v>
                </c:pt>
                <c:pt idx="762">
                  <c:v>69.572999999999993</c:v>
                </c:pt>
                <c:pt idx="763">
                  <c:v>69.667000000000002</c:v>
                </c:pt>
                <c:pt idx="764">
                  <c:v>69.757000000000005</c:v>
                </c:pt>
                <c:pt idx="765">
                  <c:v>69.844999999999999</c:v>
                </c:pt>
                <c:pt idx="766">
                  <c:v>69.933000000000007</c:v>
                </c:pt>
                <c:pt idx="767">
                  <c:v>70.028000000000006</c:v>
                </c:pt>
                <c:pt idx="768">
                  <c:v>70.117999999999995</c:v>
                </c:pt>
                <c:pt idx="769">
                  <c:v>70.207999999999998</c:v>
                </c:pt>
                <c:pt idx="770">
                  <c:v>70.298000000000002</c:v>
                </c:pt>
                <c:pt idx="771">
                  <c:v>70.391999999999996</c:v>
                </c:pt>
                <c:pt idx="772">
                  <c:v>70.492000000000004</c:v>
                </c:pt>
                <c:pt idx="773">
                  <c:v>70.581000000000003</c:v>
                </c:pt>
                <c:pt idx="774">
                  <c:v>70.662000000000006</c:v>
                </c:pt>
                <c:pt idx="775">
                  <c:v>70.753</c:v>
                </c:pt>
                <c:pt idx="776">
                  <c:v>70.855000000000004</c:v>
                </c:pt>
                <c:pt idx="777">
                  <c:v>70.953999999999994</c:v>
                </c:pt>
                <c:pt idx="778">
                  <c:v>71.037000000000006</c:v>
                </c:pt>
                <c:pt idx="779">
                  <c:v>71.128</c:v>
                </c:pt>
                <c:pt idx="780">
                  <c:v>71.218999999999994</c:v>
                </c:pt>
                <c:pt idx="781">
                  <c:v>71.314999999999998</c:v>
                </c:pt>
                <c:pt idx="782">
                  <c:v>71.397000000000006</c:v>
                </c:pt>
                <c:pt idx="783">
                  <c:v>71.491</c:v>
                </c:pt>
                <c:pt idx="784">
                  <c:v>71.58</c:v>
                </c:pt>
                <c:pt idx="785">
                  <c:v>71.673000000000002</c:v>
                </c:pt>
                <c:pt idx="786">
                  <c:v>71.766999999999996</c:v>
                </c:pt>
                <c:pt idx="787">
                  <c:v>71.861000000000004</c:v>
                </c:pt>
                <c:pt idx="788">
                  <c:v>71.951999999999998</c:v>
                </c:pt>
                <c:pt idx="789">
                  <c:v>72.040999999999997</c:v>
                </c:pt>
                <c:pt idx="790">
                  <c:v>72.125</c:v>
                </c:pt>
                <c:pt idx="791">
                  <c:v>72.203999999999994</c:v>
                </c:pt>
                <c:pt idx="792">
                  <c:v>72.308999999999997</c:v>
                </c:pt>
                <c:pt idx="793">
                  <c:v>72.393000000000001</c:v>
                </c:pt>
                <c:pt idx="794">
                  <c:v>72.475999999999999</c:v>
                </c:pt>
                <c:pt idx="795">
                  <c:v>72.561999999999998</c:v>
                </c:pt>
                <c:pt idx="796">
                  <c:v>72.650000000000006</c:v>
                </c:pt>
                <c:pt idx="797">
                  <c:v>72.742000000000004</c:v>
                </c:pt>
                <c:pt idx="798">
                  <c:v>72.832999999999998</c:v>
                </c:pt>
                <c:pt idx="799">
                  <c:v>72.924999999999997</c:v>
                </c:pt>
                <c:pt idx="800">
                  <c:v>73.019000000000005</c:v>
                </c:pt>
                <c:pt idx="801">
                  <c:v>73.114999999999995</c:v>
                </c:pt>
                <c:pt idx="802">
                  <c:v>73.23</c:v>
                </c:pt>
                <c:pt idx="803">
                  <c:v>73.326999999999998</c:v>
                </c:pt>
                <c:pt idx="804">
                  <c:v>73.426000000000002</c:v>
                </c:pt>
                <c:pt idx="805">
                  <c:v>73.513000000000005</c:v>
                </c:pt>
                <c:pt idx="806">
                  <c:v>73.591999999999999</c:v>
                </c:pt>
                <c:pt idx="807">
                  <c:v>73.679000000000002</c:v>
                </c:pt>
                <c:pt idx="808">
                  <c:v>73.77</c:v>
                </c:pt>
                <c:pt idx="809">
                  <c:v>73.855999999999995</c:v>
                </c:pt>
                <c:pt idx="810">
                  <c:v>73.94</c:v>
                </c:pt>
                <c:pt idx="811">
                  <c:v>74.028999999999996</c:v>
                </c:pt>
                <c:pt idx="812">
                  <c:v>74.119</c:v>
                </c:pt>
                <c:pt idx="813">
                  <c:v>74.215000000000003</c:v>
                </c:pt>
                <c:pt idx="814">
                  <c:v>74.299000000000007</c:v>
                </c:pt>
                <c:pt idx="815">
                  <c:v>74.391000000000005</c:v>
                </c:pt>
                <c:pt idx="816">
                  <c:v>74.483000000000004</c:v>
                </c:pt>
                <c:pt idx="817">
                  <c:v>74.567999999999998</c:v>
                </c:pt>
                <c:pt idx="818">
                  <c:v>74.661000000000001</c:v>
                </c:pt>
                <c:pt idx="819">
                  <c:v>74.754999999999995</c:v>
                </c:pt>
                <c:pt idx="820">
                  <c:v>74.849999999999994</c:v>
                </c:pt>
                <c:pt idx="821">
                  <c:v>74.941999999999993</c:v>
                </c:pt>
                <c:pt idx="822">
                  <c:v>75.028000000000006</c:v>
                </c:pt>
                <c:pt idx="823">
                  <c:v>75.123999999999995</c:v>
                </c:pt>
                <c:pt idx="824">
                  <c:v>75.215999999999994</c:v>
                </c:pt>
                <c:pt idx="825">
                  <c:v>75.305000000000007</c:v>
                </c:pt>
                <c:pt idx="826">
                  <c:v>75.417000000000002</c:v>
                </c:pt>
                <c:pt idx="827">
                  <c:v>75.501000000000005</c:v>
                </c:pt>
                <c:pt idx="828">
                  <c:v>75.594999999999999</c:v>
                </c:pt>
                <c:pt idx="829">
                  <c:v>75.688999999999993</c:v>
                </c:pt>
                <c:pt idx="830">
                  <c:v>75.769000000000005</c:v>
                </c:pt>
                <c:pt idx="831">
                  <c:v>75.870999999999995</c:v>
                </c:pt>
                <c:pt idx="832">
                  <c:v>75.971000000000004</c:v>
                </c:pt>
                <c:pt idx="833">
                  <c:v>76.058999999999997</c:v>
                </c:pt>
                <c:pt idx="834">
                  <c:v>76.158000000000001</c:v>
                </c:pt>
                <c:pt idx="835">
                  <c:v>76.251999999999995</c:v>
                </c:pt>
                <c:pt idx="836">
                  <c:v>76.346999999999994</c:v>
                </c:pt>
                <c:pt idx="837">
                  <c:v>76.438000000000002</c:v>
                </c:pt>
                <c:pt idx="838">
                  <c:v>76.534999999999997</c:v>
                </c:pt>
                <c:pt idx="839">
                  <c:v>76.635999999999996</c:v>
                </c:pt>
                <c:pt idx="840">
                  <c:v>76.733999999999995</c:v>
                </c:pt>
                <c:pt idx="841">
                  <c:v>76.831999999999994</c:v>
                </c:pt>
                <c:pt idx="842">
                  <c:v>76.924999999999997</c:v>
                </c:pt>
                <c:pt idx="843">
                  <c:v>77.021000000000001</c:v>
                </c:pt>
                <c:pt idx="844">
                  <c:v>77.117000000000004</c:v>
                </c:pt>
                <c:pt idx="845">
                  <c:v>77.218999999999994</c:v>
                </c:pt>
                <c:pt idx="846">
                  <c:v>77.305000000000007</c:v>
                </c:pt>
                <c:pt idx="847">
                  <c:v>77.396000000000001</c:v>
                </c:pt>
                <c:pt idx="848">
                  <c:v>77.489000000000004</c:v>
                </c:pt>
                <c:pt idx="849">
                  <c:v>77.585999999999999</c:v>
                </c:pt>
                <c:pt idx="850">
                  <c:v>77.674999999999997</c:v>
                </c:pt>
                <c:pt idx="851">
                  <c:v>77.77</c:v>
                </c:pt>
                <c:pt idx="852">
                  <c:v>77.867000000000004</c:v>
                </c:pt>
                <c:pt idx="853">
                  <c:v>77.962000000000003</c:v>
                </c:pt>
                <c:pt idx="854">
                  <c:v>78.057000000000002</c:v>
                </c:pt>
                <c:pt idx="855">
                  <c:v>78.147000000000006</c:v>
                </c:pt>
                <c:pt idx="856">
                  <c:v>78.242000000000004</c:v>
                </c:pt>
                <c:pt idx="857">
                  <c:v>78.337999999999994</c:v>
                </c:pt>
                <c:pt idx="858">
                  <c:v>78.430000000000007</c:v>
                </c:pt>
                <c:pt idx="859">
                  <c:v>78.522000000000006</c:v>
                </c:pt>
                <c:pt idx="860">
                  <c:v>78.613</c:v>
                </c:pt>
                <c:pt idx="861">
                  <c:v>78.712999999999994</c:v>
                </c:pt>
                <c:pt idx="862">
                  <c:v>78.8</c:v>
                </c:pt>
                <c:pt idx="863">
                  <c:v>78.900999999999996</c:v>
                </c:pt>
                <c:pt idx="864">
                  <c:v>79</c:v>
                </c:pt>
                <c:pt idx="865">
                  <c:v>79.088999999999999</c:v>
                </c:pt>
                <c:pt idx="866">
                  <c:v>79.180999999999997</c:v>
                </c:pt>
                <c:pt idx="867">
                  <c:v>79.275999999999996</c:v>
                </c:pt>
                <c:pt idx="868">
                  <c:v>79.372</c:v>
                </c:pt>
                <c:pt idx="869">
                  <c:v>79.459999999999994</c:v>
                </c:pt>
                <c:pt idx="870">
                  <c:v>79.554000000000002</c:v>
                </c:pt>
                <c:pt idx="871">
                  <c:v>79.646000000000001</c:v>
                </c:pt>
                <c:pt idx="872">
                  <c:v>79.728999999999999</c:v>
                </c:pt>
                <c:pt idx="873">
                  <c:v>79.823999999999998</c:v>
                </c:pt>
                <c:pt idx="874">
                  <c:v>79.917000000000002</c:v>
                </c:pt>
                <c:pt idx="875">
                  <c:v>80.004000000000005</c:v>
                </c:pt>
                <c:pt idx="876">
                  <c:v>80.096999999999994</c:v>
                </c:pt>
                <c:pt idx="877">
                  <c:v>80.182000000000002</c:v>
                </c:pt>
                <c:pt idx="878">
                  <c:v>80.27</c:v>
                </c:pt>
                <c:pt idx="879">
                  <c:v>80.36</c:v>
                </c:pt>
                <c:pt idx="880">
                  <c:v>80.472999999999999</c:v>
                </c:pt>
                <c:pt idx="881">
                  <c:v>80.587000000000003</c:v>
                </c:pt>
                <c:pt idx="882">
                  <c:v>80.701999999999998</c:v>
                </c:pt>
                <c:pt idx="883">
                  <c:v>80.790999999999997</c:v>
                </c:pt>
                <c:pt idx="884">
                  <c:v>80.881</c:v>
                </c:pt>
                <c:pt idx="885">
                  <c:v>80.97</c:v>
                </c:pt>
                <c:pt idx="886">
                  <c:v>81.063999999999993</c:v>
                </c:pt>
                <c:pt idx="887">
                  <c:v>81.161000000000001</c:v>
                </c:pt>
                <c:pt idx="888">
                  <c:v>81.242999999999995</c:v>
                </c:pt>
                <c:pt idx="889">
                  <c:v>81.331999999999994</c:v>
                </c:pt>
                <c:pt idx="890">
                  <c:v>81.42</c:v>
                </c:pt>
                <c:pt idx="891">
                  <c:v>81.519000000000005</c:v>
                </c:pt>
                <c:pt idx="892">
                  <c:v>81.613</c:v>
                </c:pt>
                <c:pt idx="893">
                  <c:v>81.707999999999998</c:v>
                </c:pt>
                <c:pt idx="894">
                  <c:v>81.8</c:v>
                </c:pt>
                <c:pt idx="895">
                  <c:v>81.89</c:v>
                </c:pt>
                <c:pt idx="896">
                  <c:v>81.983999999999995</c:v>
                </c:pt>
                <c:pt idx="897">
                  <c:v>82.075000000000003</c:v>
                </c:pt>
                <c:pt idx="898">
                  <c:v>82.168999999999997</c:v>
                </c:pt>
                <c:pt idx="899">
                  <c:v>82.257999999999996</c:v>
                </c:pt>
                <c:pt idx="900">
                  <c:v>82.349000000000004</c:v>
                </c:pt>
                <c:pt idx="901">
                  <c:v>82.444000000000003</c:v>
                </c:pt>
                <c:pt idx="902">
                  <c:v>82.542000000000002</c:v>
                </c:pt>
                <c:pt idx="903">
                  <c:v>82.628</c:v>
                </c:pt>
                <c:pt idx="904">
                  <c:v>82.718000000000004</c:v>
                </c:pt>
                <c:pt idx="905">
                  <c:v>82.808999999999997</c:v>
                </c:pt>
                <c:pt idx="906">
                  <c:v>82.903999999999996</c:v>
                </c:pt>
                <c:pt idx="907">
                  <c:v>82.988</c:v>
                </c:pt>
                <c:pt idx="908">
                  <c:v>83.082999999999998</c:v>
                </c:pt>
                <c:pt idx="909">
                  <c:v>83.182000000000002</c:v>
                </c:pt>
                <c:pt idx="910">
                  <c:v>83.272000000000006</c:v>
                </c:pt>
                <c:pt idx="911">
                  <c:v>83.363</c:v>
                </c:pt>
                <c:pt idx="912">
                  <c:v>83.457999999999998</c:v>
                </c:pt>
                <c:pt idx="913">
                  <c:v>83.546999999999997</c:v>
                </c:pt>
                <c:pt idx="914">
                  <c:v>83.637</c:v>
                </c:pt>
                <c:pt idx="915">
                  <c:v>83.72</c:v>
                </c:pt>
                <c:pt idx="916">
                  <c:v>83.811000000000007</c:v>
                </c:pt>
                <c:pt idx="917">
                  <c:v>83.897000000000006</c:v>
                </c:pt>
                <c:pt idx="918">
                  <c:v>83.995000000000005</c:v>
                </c:pt>
                <c:pt idx="919">
                  <c:v>84.087000000000003</c:v>
                </c:pt>
                <c:pt idx="920">
                  <c:v>84.18</c:v>
                </c:pt>
                <c:pt idx="921">
                  <c:v>84.272000000000006</c:v>
                </c:pt>
                <c:pt idx="922">
                  <c:v>84.352999999999994</c:v>
                </c:pt>
                <c:pt idx="923">
                  <c:v>84.442999999999998</c:v>
                </c:pt>
                <c:pt idx="924">
                  <c:v>84.528000000000006</c:v>
                </c:pt>
                <c:pt idx="925">
                  <c:v>84.619</c:v>
                </c:pt>
                <c:pt idx="926">
                  <c:v>84.706999999999994</c:v>
                </c:pt>
                <c:pt idx="927">
                  <c:v>84.792000000000002</c:v>
                </c:pt>
                <c:pt idx="928">
                  <c:v>84.908000000000001</c:v>
                </c:pt>
                <c:pt idx="929">
                  <c:v>84.986000000000004</c:v>
                </c:pt>
                <c:pt idx="930">
                  <c:v>85.070999999999998</c:v>
                </c:pt>
                <c:pt idx="931">
                  <c:v>85.162999999999997</c:v>
                </c:pt>
                <c:pt idx="932">
                  <c:v>85.254000000000005</c:v>
                </c:pt>
                <c:pt idx="933">
                  <c:v>85.340999999999994</c:v>
                </c:pt>
                <c:pt idx="934">
                  <c:v>85.447999999999993</c:v>
                </c:pt>
                <c:pt idx="935">
                  <c:v>85.534000000000006</c:v>
                </c:pt>
                <c:pt idx="936">
                  <c:v>85.613</c:v>
                </c:pt>
                <c:pt idx="937">
                  <c:v>85.703999999999994</c:v>
                </c:pt>
                <c:pt idx="938">
                  <c:v>85.796000000000006</c:v>
                </c:pt>
                <c:pt idx="939">
                  <c:v>85.882000000000005</c:v>
                </c:pt>
                <c:pt idx="940">
                  <c:v>85.971999999999994</c:v>
                </c:pt>
                <c:pt idx="941">
                  <c:v>86.064999999999998</c:v>
                </c:pt>
                <c:pt idx="942">
                  <c:v>86.161000000000001</c:v>
                </c:pt>
                <c:pt idx="943">
                  <c:v>86.253</c:v>
                </c:pt>
                <c:pt idx="944">
                  <c:v>86.346000000000004</c:v>
                </c:pt>
                <c:pt idx="945">
                  <c:v>86.463999999999999</c:v>
                </c:pt>
                <c:pt idx="946">
                  <c:v>86.557000000000002</c:v>
                </c:pt>
                <c:pt idx="947">
                  <c:v>86.646000000000001</c:v>
                </c:pt>
                <c:pt idx="948">
                  <c:v>86.736000000000004</c:v>
                </c:pt>
                <c:pt idx="949">
                  <c:v>86.822999999999993</c:v>
                </c:pt>
                <c:pt idx="950">
                  <c:v>86.917000000000002</c:v>
                </c:pt>
                <c:pt idx="951">
                  <c:v>87.007999999999996</c:v>
                </c:pt>
                <c:pt idx="952">
                  <c:v>87.097999999999999</c:v>
                </c:pt>
                <c:pt idx="953">
                  <c:v>87.192999999999998</c:v>
                </c:pt>
                <c:pt idx="954">
                  <c:v>87.281999999999996</c:v>
                </c:pt>
                <c:pt idx="955">
                  <c:v>87.366</c:v>
                </c:pt>
                <c:pt idx="956">
                  <c:v>87.480999999999995</c:v>
                </c:pt>
                <c:pt idx="957">
                  <c:v>87.575000000000003</c:v>
                </c:pt>
                <c:pt idx="958">
                  <c:v>87.665999999999997</c:v>
                </c:pt>
                <c:pt idx="959">
                  <c:v>87.757000000000005</c:v>
                </c:pt>
                <c:pt idx="960">
                  <c:v>87.852000000000004</c:v>
                </c:pt>
                <c:pt idx="961">
                  <c:v>87.941000000000003</c:v>
                </c:pt>
                <c:pt idx="962">
                  <c:v>88.039000000000001</c:v>
                </c:pt>
                <c:pt idx="963">
                  <c:v>88.126999999999995</c:v>
                </c:pt>
                <c:pt idx="964">
                  <c:v>88.227000000000004</c:v>
                </c:pt>
                <c:pt idx="965">
                  <c:v>88.322999999999993</c:v>
                </c:pt>
                <c:pt idx="966">
                  <c:v>88.415999999999997</c:v>
                </c:pt>
                <c:pt idx="967">
                  <c:v>88.504000000000005</c:v>
                </c:pt>
                <c:pt idx="968">
                  <c:v>88.597999999999999</c:v>
                </c:pt>
                <c:pt idx="969">
                  <c:v>88.700999999999993</c:v>
                </c:pt>
                <c:pt idx="970">
                  <c:v>88.789000000000001</c:v>
                </c:pt>
                <c:pt idx="971">
                  <c:v>88.888000000000005</c:v>
                </c:pt>
                <c:pt idx="972">
                  <c:v>88.986999999999995</c:v>
                </c:pt>
                <c:pt idx="973">
                  <c:v>89.066000000000003</c:v>
                </c:pt>
                <c:pt idx="974">
                  <c:v>89.152000000000001</c:v>
                </c:pt>
                <c:pt idx="975">
                  <c:v>89.238</c:v>
                </c:pt>
                <c:pt idx="976">
                  <c:v>89.325000000000003</c:v>
                </c:pt>
                <c:pt idx="977">
                  <c:v>89.421999999999997</c:v>
                </c:pt>
                <c:pt idx="978">
                  <c:v>89.512</c:v>
                </c:pt>
                <c:pt idx="979">
                  <c:v>89.611999999999995</c:v>
                </c:pt>
                <c:pt idx="980">
                  <c:v>89.701999999999998</c:v>
                </c:pt>
                <c:pt idx="981">
                  <c:v>89.787999999999997</c:v>
                </c:pt>
                <c:pt idx="982">
                  <c:v>89.879000000000005</c:v>
                </c:pt>
                <c:pt idx="983">
                  <c:v>89.971000000000004</c:v>
                </c:pt>
                <c:pt idx="984">
                  <c:v>90.067999999999998</c:v>
                </c:pt>
                <c:pt idx="985">
                  <c:v>90.165000000000006</c:v>
                </c:pt>
                <c:pt idx="986">
                  <c:v>90.32</c:v>
                </c:pt>
                <c:pt idx="987">
                  <c:v>90.417000000000002</c:v>
                </c:pt>
                <c:pt idx="988">
                  <c:v>90.513000000000005</c:v>
                </c:pt>
                <c:pt idx="989">
                  <c:v>90.603999999999999</c:v>
                </c:pt>
                <c:pt idx="990">
                  <c:v>90.698999999999998</c:v>
                </c:pt>
                <c:pt idx="991">
                  <c:v>90.787999999999997</c:v>
                </c:pt>
                <c:pt idx="992">
                  <c:v>90.873000000000005</c:v>
                </c:pt>
                <c:pt idx="993">
                  <c:v>90.954999999999998</c:v>
                </c:pt>
                <c:pt idx="994">
                  <c:v>91.049000000000007</c:v>
                </c:pt>
                <c:pt idx="995">
                  <c:v>91.143000000000001</c:v>
                </c:pt>
                <c:pt idx="996">
                  <c:v>91.231999999999999</c:v>
                </c:pt>
                <c:pt idx="997">
                  <c:v>91.322000000000003</c:v>
                </c:pt>
                <c:pt idx="998">
                  <c:v>91.41</c:v>
                </c:pt>
                <c:pt idx="999">
                  <c:v>91.494</c:v>
                </c:pt>
                <c:pt idx="1000">
                  <c:v>91.585999999999999</c:v>
                </c:pt>
                <c:pt idx="1001">
                  <c:v>91.667000000000002</c:v>
                </c:pt>
                <c:pt idx="1002">
                  <c:v>91.760999999999996</c:v>
                </c:pt>
                <c:pt idx="1003">
                  <c:v>91.852999999999994</c:v>
                </c:pt>
                <c:pt idx="1004">
                  <c:v>91.944999999999993</c:v>
                </c:pt>
                <c:pt idx="1005">
                  <c:v>92.024000000000001</c:v>
                </c:pt>
                <c:pt idx="1006">
                  <c:v>92.119</c:v>
                </c:pt>
                <c:pt idx="1007">
                  <c:v>92.203999999999994</c:v>
                </c:pt>
                <c:pt idx="1008">
                  <c:v>92.296999999999997</c:v>
                </c:pt>
                <c:pt idx="1009">
                  <c:v>92.39</c:v>
                </c:pt>
                <c:pt idx="1010">
                  <c:v>92.5</c:v>
                </c:pt>
                <c:pt idx="1011">
                  <c:v>92.591999999999999</c:v>
                </c:pt>
                <c:pt idx="1012">
                  <c:v>92.68</c:v>
                </c:pt>
                <c:pt idx="1013">
                  <c:v>92.774000000000001</c:v>
                </c:pt>
                <c:pt idx="1014">
                  <c:v>92.87</c:v>
                </c:pt>
                <c:pt idx="1015">
                  <c:v>92.960999999999999</c:v>
                </c:pt>
                <c:pt idx="1016">
                  <c:v>93.046000000000006</c:v>
                </c:pt>
                <c:pt idx="1017">
                  <c:v>93.14</c:v>
                </c:pt>
                <c:pt idx="1018">
                  <c:v>93.233999999999995</c:v>
                </c:pt>
                <c:pt idx="1019">
                  <c:v>93.325999999999993</c:v>
                </c:pt>
                <c:pt idx="1020">
                  <c:v>93.421999999999997</c:v>
                </c:pt>
                <c:pt idx="1021">
                  <c:v>93.507000000000005</c:v>
                </c:pt>
                <c:pt idx="1022">
                  <c:v>93.6</c:v>
                </c:pt>
                <c:pt idx="1023">
                  <c:v>93.697999999999993</c:v>
                </c:pt>
                <c:pt idx="1024">
                  <c:v>93.778000000000006</c:v>
                </c:pt>
                <c:pt idx="1025">
                  <c:v>93.872</c:v>
                </c:pt>
                <c:pt idx="1026">
                  <c:v>93.965000000000003</c:v>
                </c:pt>
                <c:pt idx="1027">
                  <c:v>94.081999999999994</c:v>
                </c:pt>
                <c:pt idx="1028">
                  <c:v>94.179000000000002</c:v>
                </c:pt>
                <c:pt idx="1029">
                  <c:v>94.266999999999996</c:v>
                </c:pt>
                <c:pt idx="1030">
                  <c:v>94.353999999999999</c:v>
                </c:pt>
                <c:pt idx="1031">
                  <c:v>94.450999999999993</c:v>
                </c:pt>
                <c:pt idx="1032">
                  <c:v>94.543000000000006</c:v>
                </c:pt>
                <c:pt idx="1033">
                  <c:v>94.635000000000005</c:v>
                </c:pt>
                <c:pt idx="1034">
                  <c:v>94.721999999999994</c:v>
                </c:pt>
                <c:pt idx="1035">
                  <c:v>94.813000000000002</c:v>
                </c:pt>
                <c:pt idx="1036">
                  <c:v>94.902000000000001</c:v>
                </c:pt>
                <c:pt idx="1037">
                  <c:v>94.991</c:v>
                </c:pt>
                <c:pt idx="1038">
                  <c:v>95.084999999999994</c:v>
                </c:pt>
                <c:pt idx="1039">
                  <c:v>95.177999999999997</c:v>
                </c:pt>
                <c:pt idx="1040">
                  <c:v>95.277000000000001</c:v>
                </c:pt>
                <c:pt idx="1041">
                  <c:v>95.370999999999995</c:v>
                </c:pt>
                <c:pt idx="1042">
                  <c:v>95.462000000000003</c:v>
                </c:pt>
                <c:pt idx="1043">
                  <c:v>95.546999999999997</c:v>
                </c:pt>
                <c:pt idx="1044">
                  <c:v>95.638000000000005</c:v>
                </c:pt>
                <c:pt idx="1045">
                  <c:v>95.73</c:v>
                </c:pt>
                <c:pt idx="1046">
                  <c:v>95.819000000000003</c:v>
                </c:pt>
                <c:pt idx="1047">
                  <c:v>95.915999999999997</c:v>
                </c:pt>
                <c:pt idx="1048">
                  <c:v>96.01</c:v>
                </c:pt>
                <c:pt idx="1049">
                  <c:v>96.102000000000004</c:v>
                </c:pt>
                <c:pt idx="1050">
                  <c:v>96.194000000000003</c:v>
                </c:pt>
                <c:pt idx="1051">
                  <c:v>96.283000000000001</c:v>
                </c:pt>
                <c:pt idx="1052">
                  <c:v>96.370999999999995</c:v>
                </c:pt>
                <c:pt idx="1053">
                  <c:v>96.460999999999999</c:v>
                </c:pt>
                <c:pt idx="1054">
                  <c:v>96.546999999999997</c:v>
                </c:pt>
                <c:pt idx="1055">
                  <c:v>96.635999999999996</c:v>
                </c:pt>
                <c:pt idx="1056">
                  <c:v>96.727999999999994</c:v>
                </c:pt>
                <c:pt idx="1057">
                  <c:v>96.826999999999998</c:v>
                </c:pt>
                <c:pt idx="1058">
                  <c:v>96.911000000000001</c:v>
                </c:pt>
                <c:pt idx="1059">
                  <c:v>97.001999999999995</c:v>
                </c:pt>
                <c:pt idx="1060">
                  <c:v>97.096999999999994</c:v>
                </c:pt>
                <c:pt idx="1061">
                  <c:v>97.188999999999993</c:v>
                </c:pt>
                <c:pt idx="1062">
                  <c:v>97.278999999999996</c:v>
                </c:pt>
                <c:pt idx="1063">
                  <c:v>97.363</c:v>
                </c:pt>
                <c:pt idx="1064">
                  <c:v>97.445999999999998</c:v>
                </c:pt>
                <c:pt idx="1065">
                  <c:v>97.537999999999997</c:v>
                </c:pt>
                <c:pt idx="1066">
                  <c:v>97.629000000000005</c:v>
                </c:pt>
                <c:pt idx="1067">
                  <c:v>97.72</c:v>
                </c:pt>
                <c:pt idx="1068">
                  <c:v>97.811000000000007</c:v>
                </c:pt>
                <c:pt idx="1069">
                  <c:v>97.906999999999996</c:v>
                </c:pt>
                <c:pt idx="1070">
                  <c:v>98.003</c:v>
                </c:pt>
                <c:pt idx="1071">
                  <c:v>98.084999999999994</c:v>
                </c:pt>
                <c:pt idx="1072">
                  <c:v>98.174999999999997</c:v>
                </c:pt>
                <c:pt idx="1073">
                  <c:v>98.263999999999996</c:v>
                </c:pt>
                <c:pt idx="1074">
                  <c:v>98.36</c:v>
                </c:pt>
                <c:pt idx="1075">
                  <c:v>98.451999999999998</c:v>
                </c:pt>
                <c:pt idx="1076">
                  <c:v>98.54</c:v>
                </c:pt>
                <c:pt idx="1077">
                  <c:v>98.620999999999995</c:v>
                </c:pt>
                <c:pt idx="1078">
                  <c:v>98.715999999999994</c:v>
                </c:pt>
                <c:pt idx="1079">
                  <c:v>98.802000000000007</c:v>
                </c:pt>
                <c:pt idx="1080">
                  <c:v>98.896000000000001</c:v>
                </c:pt>
                <c:pt idx="1081">
                  <c:v>98.989000000000004</c:v>
                </c:pt>
                <c:pt idx="1082">
                  <c:v>99.088999999999999</c:v>
                </c:pt>
                <c:pt idx="1083">
                  <c:v>99.183000000000007</c:v>
                </c:pt>
                <c:pt idx="1084">
                  <c:v>99.266000000000005</c:v>
                </c:pt>
                <c:pt idx="1085">
                  <c:v>99.363</c:v>
                </c:pt>
                <c:pt idx="1086">
                  <c:v>99.456000000000003</c:v>
                </c:pt>
                <c:pt idx="1087">
                  <c:v>99.543999999999997</c:v>
                </c:pt>
                <c:pt idx="1088">
                  <c:v>99.637</c:v>
                </c:pt>
                <c:pt idx="1089">
                  <c:v>99.724999999999994</c:v>
                </c:pt>
                <c:pt idx="1090">
                  <c:v>99.813000000000002</c:v>
                </c:pt>
                <c:pt idx="1091">
                  <c:v>99.905000000000001</c:v>
                </c:pt>
                <c:pt idx="1092">
                  <c:v>99.998000000000005</c:v>
                </c:pt>
                <c:pt idx="1093">
                  <c:v>100.09399999999999</c:v>
                </c:pt>
                <c:pt idx="1094">
                  <c:v>100.172</c:v>
                </c:pt>
                <c:pt idx="1095">
                  <c:v>100.262</c:v>
                </c:pt>
                <c:pt idx="1096">
                  <c:v>100.354</c:v>
                </c:pt>
                <c:pt idx="1097">
                  <c:v>100.452</c:v>
                </c:pt>
                <c:pt idx="1098">
                  <c:v>100.57</c:v>
                </c:pt>
                <c:pt idx="1099">
                  <c:v>100.667</c:v>
                </c:pt>
                <c:pt idx="1100">
                  <c:v>100.75700000000001</c:v>
                </c:pt>
                <c:pt idx="1101">
                  <c:v>100.851</c:v>
                </c:pt>
                <c:pt idx="1102">
                  <c:v>100.934</c:v>
                </c:pt>
                <c:pt idx="1103">
                  <c:v>101.027</c:v>
                </c:pt>
                <c:pt idx="1104">
                  <c:v>101.131</c:v>
                </c:pt>
                <c:pt idx="1105">
                  <c:v>101.229</c:v>
                </c:pt>
                <c:pt idx="1106">
                  <c:v>101.333</c:v>
                </c:pt>
                <c:pt idx="1107">
                  <c:v>101.429</c:v>
                </c:pt>
                <c:pt idx="1108">
                  <c:v>101.53100000000001</c:v>
                </c:pt>
                <c:pt idx="1109">
                  <c:v>101.625</c:v>
                </c:pt>
                <c:pt idx="1110">
                  <c:v>101.72</c:v>
                </c:pt>
                <c:pt idx="1111">
                  <c:v>101.81100000000001</c:v>
                </c:pt>
                <c:pt idx="1112">
                  <c:v>101.896</c:v>
                </c:pt>
                <c:pt idx="1113">
                  <c:v>101.979</c:v>
                </c:pt>
                <c:pt idx="1114">
                  <c:v>102.07299999999999</c:v>
                </c:pt>
                <c:pt idx="1115">
                  <c:v>102.15900000000001</c:v>
                </c:pt>
                <c:pt idx="1116">
                  <c:v>102.25</c:v>
                </c:pt>
                <c:pt idx="1117">
                  <c:v>102.34</c:v>
                </c:pt>
                <c:pt idx="1118">
                  <c:v>102.428</c:v>
                </c:pt>
                <c:pt idx="1119">
                  <c:v>102.53</c:v>
                </c:pt>
                <c:pt idx="1120">
                  <c:v>102.628</c:v>
                </c:pt>
                <c:pt idx="1121">
                  <c:v>102.718</c:v>
                </c:pt>
                <c:pt idx="1122">
                  <c:v>102.803</c:v>
                </c:pt>
                <c:pt idx="1123">
                  <c:v>102.892</c:v>
                </c:pt>
                <c:pt idx="1124">
                  <c:v>102.98699999999999</c:v>
                </c:pt>
                <c:pt idx="1125">
                  <c:v>103.078</c:v>
                </c:pt>
                <c:pt idx="1126">
                  <c:v>103.172</c:v>
                </c:pt>
                <c:pt idx="1127">
                  <c:v>103.27</c:v>
                </c:pt>
                <c:pt idx="1128">
                  <c:v>103.357</c:v>
                </c:pt>
                <c:pt idx="1129">
                  <c:v>103.45</c:v>
                </c:pt>
                <c:pt idx="1130">
                  <c:v>103.541</c:v>
                </c:pt>
                <c:pt idx="1131">
                  <c:v>103.636</c:v>
                </c:pt>
                <c:pt idx="1132">
                  <c:v>103.73099999999999</c:v>
                </c:pt>
                <c:pt idx="1133">
                  <c:v>103.827</c:v>
                </c:pt>
                <c:pt idx="1134">
                  <c:v>103.92</c:v>
                </c:pt>
                <c:pt idx="1135">
                  <c:v>104.009</c:v>
                </c:pt>
                <c:pt idx="1136">
                  <c:v>104.108</c:v>
                </c:pt>
                <c:pt idx="1137">
                  <c:v>104.191</c:v>
                </c:pt>
                <c:pt idx="1138">
                  <c:v>104.279</c:v>
                </c:pt>
                <c:pt idx="1139">
                  <c:v>104.371</c:v>
                </c:pt>
                <c:pt idx="1140">
                  <c:v>104.46599999999999</c:v>
                </c:pt>
                <c:pt idx="1141">
                  <c:v>104.553</c:v>
                </c:pt>
                <c:pt idx="1142">
                  <c:v>104.63800000000001</c:v>
                </c:pt>
                <c:pt idx="1143">
                  <c:v>104.729</c:v>
                </c:pt>
                <c:pt idx="1144">
                  <c:v>104.82599999999999</c:v>
                </c:pt>
                <c:pt idx="1145">
                  <c:v>104.922</c:v>
                </c:pt>
                <c:pt idx="1146">
                  <c:v>105.018</c:v>
                </c:pt>
                <c:pt idx="1147">
                  <c:v>105.107</c:v>
                </c:pt>
                <c:pt idx="1148">
                  <c:v>105.20399999999999</c:v>
                </c:pt>
                <c:pt idx="1149">
                  <c:v>105.295</c:v>
                </c:pt>
                <c:pt idx="1150">
                  <c:v>105.395</c:v>
                </c:pt>
                <c:pt idx="1151">
                  <c:v>105.479</c:v>
                </c:pt>
                <c:pt idx="1152">
                  <c:v>105.572</c:v>
                </c:pt>
                <c:pt idx="1153">
                  <c:v>105.664</c:v>
                </c:pt>
                <c:pt idx="1154">
                  <c:v>105.76300000000001</c:v>
                </c:pt>
                <c:pt idx="1155">
                  <c:v>105.85899999999999</c:v>
                </c:pt>
                <c:pt idx="1156">
                  <c:v>105.95399999999999</c:v>
                </c:pt>
                <c:pt idx="1157">
                  <c:v>106.047</c:v>
                </c:pt>
                <c:pt idx="1158">
                  <c:v>106.134</c:v>
                </c:pt>
                <c:pt idx="1159">
                  <c:v>106.235</c:v>
                </c:pt>
                <c:pt idx="1160">
                  <c:v>106.324</c:v>
                </c:pt>
                <c:pt idx="1161">
                  <c:v>106.40900000000001</c:v>
                </c:pt>
                <c:pt idx="1162">
                  <c:v>106.498</c:v>
                </c:pt>
                <c:pt idx="1163">
                  <c:v>106.592</c:v>
                </c:pt>
                <c:pt idx="1164">
                  <c:v>106.67100000000001</c:v>
                </c:pt>
                <c:pt idx="1165">
                  <c:v>106.761</c:v>
                </c:pt>
                <c:pt idx="1166">
                  <c:v>106.85</c:v>
                </c:pt>
                <c:pt idx="1167">
                  <c:v>106.959</c:v>
                </c:pt>
                <c:pt idx="1168">
                  <c:v>107.048</c:v>
                </c:pt>
                <c:pt idx="1169">
                  <c:v>107.134</c:v>
                </c:pt>
                <c:pt idx="1170">
                  <c:v>107.221</c:v>
                </c:pt>
                <c:pt idx="1171">
                  <c:v>107.31699999999999</c:v>
                </c:pt>
                <c:pt idx="1172">
                  <c:v>107.41</c:v>
                </c:pt>
                <c:pt idx="1173">
                  <c:v>107.498</c:v>
                </c:pt>
                <c:pt idx="1174">
                  <c:v>107.58199999999999</c:v>
                </c:pt>
                <c:pt idx="1175">
                  <c:v>107.67100000000001</c:v>
                </c:pt>
                <c:pt idx="1176">
                  <c:v>107.76900000000001</c:v>
                </c:pt>
                <c:pt idx="1177">
                  <c:v>107.86</c:v>
                </c:pt>
                <c:pt idx="1178">
                  <c:v>107.953</c:v>
                </c:pt>
                <c:pt idx="1179">
                  <c:v>108.04300000000001</c:v>
                </c:pt>
                <c:pt idx="1180">
                  <c:v>108.133</c:v>
                </c:pt>
                <c:pt idx="1181">
                  <c:v>108.224</c:v>
                </c:pt>
                <c:pt idx="1182">
                  <c:v>108.31699999999999</c:v>
                </c:pt>
                <c:pt idx="1183">
                  <c:v>108.40300000000001</c:v>
                </c:pt>
                <c:pt idx="1184">
                  <c:v>108.497</c:v>
                </c:pt>
                <c:pt idx="1185">
                  <c:v>108.593</c:v>
                </c:pt>
                <c:pt idx="1186">
                  <c:v>108.69</c:v>
                </c:pt>
                <c:pt idx="1187">
                  <c:v>108.783</c:v>
                </c:pt>
                <c:pt idx="1188">
                  <c:v>108.881</c:v>
                </c:pt>
                <c:pt idx="1189">
                  <c:v>108.976</c:v>
                </c:pt>
                <c:pt idx="1190">
                  <c:v>109.074</c:v>
                </c:pt>
                <c:pt idx="1191">
                  <c:v>109.16500000000001</c:v>
                </c:pt>
                <c:pt idx="1192">
                  <c:v>109.265</c:v>
                </c:pt>
                <c:pt idx="1193">
                  <c:v>109.35599999999999</c:v>
                </c:pt>
                <c:pt idx="1194">
                  <c:v>109.441</c:v>
                </c:pt>
                <c:pt idx="1195">
                  <c:v>109.53400000000001</c:v>
                </c:pt>
                <c:pt idx="1196">
                  <c:v>109.624</c:v>
                </c:pt>
                <c:pt idx="1197">
                  <c:v>109.71599999999999</c:v>
                </c:pt>
                <c:pt idx="1198">
                  <c:v>109.80200000000001</c:v>
                </c:pt>
                <c:pt idx="1199">
                  <c:v>109.895</c:v>
                </c:pt>
                <c:pt idx="1200">
                  <c:v>109.983</c:v>
                </c:pt>
                <c:pt idx="1201">
                  <c:v>110.07299999999999</c:v>
                </c:pt>
                <c:pt idx="1202">
                  <c:v>110.158</c:v>
                </c:pt>
                <c:pt idx="1203">
                  <c:v>110.244</c:v>
                </c:pt>
                <c:pt idx="1204">
                  <c:v>110.339</c:v>
                </c:pt>
                <c:pt idx="1205">
                  <c:v>110.42100000000001</c:v>
                </c:pt>
                <c:pt idx="1206">
                  <c:v>110.50700000000001</c:v>
                </c:pt>
                <c:pt idx="1207">
                  <c:v>110.595</c:v>
                </c:pt>
                <c:pt idx="1208">
                  <c:v>110.69</c:v>
                </c:pt>
                <c:pt idx="1209">
                  <c:v>110.77500000000001</c:v>
                </c:pt>
                <c:pt idx="1210">
                  <c:v>110.85899999999999</c:v>
                </c:pt>
                <c:pt idx="1211">
                  <c:v>110.949</c:v>
                </c:pt>
                <c:pt idx="1212">
                  <c:v>111.044</c:v>
                </c:pt>
                <c:pt idx="1213">
                  <c:v>111.13500000000001</c:v>
                </c:pt>
                <c:pt idx="1214">
                  <c:v>111.224</c:v>
                </c:pt>
                <c:pt idx="1215">
                  <c:v>111.32</c:v>
                </c:pt>
                <c:pt idx="1216">
                  <c:v>111.40600000000001</c:v>
                </c:pt>
                <c:pt idx="1217">
                  <c:v>111.497</c:v>
                </c:pt>
                <c:pt idx="1218">
                  <c:v>111.598</c:v>
                </c:pt>
                <c:pt idx="1219">
                  <c:v>111.69</c:v>
                </c:pt>
                <c:pt idx="1220">
                  <c:v>111.776</c:v>
                </c:pt>
                <c:pt idx="1221">
                  <c:v>111.867</c:v>
                </c:pt>
                <c:pt idx="1222">
                  <c:v>111.956</c:v>
                </c:pt>
                <c:pt idx="1223">
                  <c:v>112.05200000000001</c:v>
                </c:pt>
                <c:pt idx="1224">
                  <c:v>112.137</c:v>
                </c:pt>
                <c:pt idx="1225">
                  <c:v>112.25</c:v>
                </c:pt>
                <c:pt idx="1226">
                  <c:v>112.336</c:v>
                </c:pt>
                <c:pt idx="1227">
                  <c:v>112.42400000000001</c:v>
                </c:pt>
                <c:pt idx="1228">
                  <c:v>112.518</c:v>
                </c:pt>
                <c:pt idx="1229">
                  <c:v>112.616</c:v>
                </c:pt>
                <c:pt idx="1230">
                  <c:v>112.71</c:v>
                </c:pt>
                <c:pt idx="1231">
                  <c:v>112.80500000000001</c:v>
                </c:pt>
                <c:pt idx="1232">
                  <c:v>112.899</c:v>
                </c:pt>
                <c:pt idx="1233">
                  <c:v>112.986</c:v>
                </c:pt>
                <c:pt idx="1234">
                  <c:v>113.069</c:v>
                </c:pt>
                <c:pt idx="1235">
                  <c:v>113.15600000000001</c:v>
                </c:pt>
                <c:pt idx="1236">
                  <c:v>113.247</c:v>
                </c:pt>
                <c:pt idx="1237">
                  <c:v>113.34099999999999</c:v>
                </c:pt>
                <c:pt idx="1238">
                  <c:v>113.431</c:v>
                </c:pt>
                <c:pt idx="1239">
                  <c:v>113.524</c:v>
                </c:pt>
                <c:pt idx="1240">
                  <c:v>113.62</c:v>
                </c:pt>
                <c:pt idx="1241">
                  <c:v>113.73699999999999</c:v>
                </c:pt>
                <c:pt idx="1242">
                  <c:v>113.822</c:v>
                </c:pt>
                <c:pt idx="1243">
                  <c:v>113.91200000000001</c:v>
                </c:pt>
                <c:pt idx="1244">
                  <c:v>114.005</c:v>
                </c:pt>
                <c:pt idx="1245">
                  <c:v>114.093</c:v>
                </c:pt>
                <c:pt idx="1246">
                  <c:v>114.185</c:v>
                </c:pt>
                <c:pt idx="1247">
                  <c:v>114.27</c:v>
                </c:pt>
                <c:pt idx="1248">
                  <c:v>114.355</c:v>
                </c:pt>
                <c:pt idx="1249">
                  <c:v>114.455</c:v>
                </c:pt>
                <c:pt idx="1250">
                  <c:v>114.554</c:v>
                </c:pt>
                <c:pt idx="1251">
                  <c:v>114.643</c:v>
                </c:pt>
                <c:pt idx="1252">
                  <c:v>114.762</c:v>
                </c:pt>
                <c:pt idx="1253">
                  <c:v>114.861</c:v>
                </c:pt>
                <c:pt idx="1254">
                  <c:v>114.958</c:v>
                </c:pt>
                <c:pt idx="1255">
                  <c:v>115.05</c:v>
                </c:pt>
                <c:pt idx="1256">
                  <c:v>115.14</c:v>
                </c:pt>
                <c:pt idx="1257">
                  <c:v>115.235</c:v>
                </c:pt>
                <c:pt idx="1258">
                  <c:v>115.316</c:v>
                </c:pt>
                <c:pt idx="1259">
                  <c:v>115.414</c:v>
                </c:pt>
                <c:pt idx="1260">
                  <c:v>115.498</c:v>
                </c:pt>
                <c:pt idx="1261">
                  <c:v>115.59</c:v>
                </c:pt>
                <c:pt idx="1262">
                  <c:v>115.68600000000001</c:v>
                </c:pt>
                <c:pt idx="1263">
                  <c:v>115.79300000000001</c:v>
                </c:pt>
                <c:pt idx="1264">
                  <c:v>115.886</c:v>
                </c:pt>
                <c:pt idx="1265">
                  <c:v>115.982</c:v>
                </c:pt>
                <c:pt idx="1266">
                  <c:v>116.07899999999999</c:v>
                </c:pt>
                <c:pt idx="1267">
                  <c:v>116.17100000000001</c:v>
                </c:pt>
                <c:pt idx="1268">
                  <c:v>116.274</c:v>
                </c:pt>
                <c:pt idx="1269">
                  <c:v>116.374</c:v>
                </c:pt>
                <c:pt idx="1270">
                  <c:v>116.471</c:v>
                </c:pt>
                <c:pt idx="1271">
                  <c:v>116.56100000000001</c:v>
                </c:pt>
                <c:pt idx="1272">
                  <c:v>116.652</c:v>
                </c:pt>
                <c:pt idx="1273">
                  <c:v>116.747</c:v>
                </c:pt>
                <c:pt idx="1274">
                  <c:v>116.839</c:v>
                </c:pt>
                <c:pt idx="1275">
                  <c:v>116.94199999999999</c:v>
                </c:pt>
                <c:pt idx="1276">
                  <c:v>117.023</c:v>
                </c:pt>
                <c:pt idx="1277">
                  <c:v>117.11799999999999</c:v>
                </c:pt>
                <c:pt idx="1278">
                  <c:v>117.214</c:v>
                </c:pt>
                <c:pt idx="1279">
                  <c:v>117.304</c:v>
                </c:pt>
                <c:pt idx="1280">
                  <c:v>117.407</c:v>
                </c:pt>
                <c:pt idx="1281">
                  <c:v>117.505</c:v>
                </c:pt>
                <c:pt idx="1282">
                  <c:v>117.598</c:v>
                </c:pt>
                <c:pt idx="1283">
                  <c:v>117.687</c:v>
                </c:pt>
                <c:pt idx="1284">
                  <c:v>117.782</c:v>
                </c:pt>
                <c:pt idx="1285">
                  <c:v>117.878</c:v>
                </c:pt>
                <c:pt idx="1286">
                  <c:v>117.996</c:v>
                </c:pt>
                <c:pt idx="1287">
                  <c:v>118.081</c:v>
                </c:pt>
                <c:pt idx="1288">
                  <c:v>118.172</c:v>
                </c:pt>
                <c:pt idx="1289">
                  <c:v>118.27</c:v>
                </c:pt>
                <c:pt idx="1290">
                  <c:v>118.37</c:v>
                </c:pt>
                <c:pt idx="1291">
                  <c:v>118.458</c:v>
                </c:pt>
                <c:pt idx="1292">
                  <c:v>118.553</c:v>
                </c:pt>
                <c:pt idx="1293">
                  <c:v>118.64400000000001</c:v>
                </c:pt>
                <c:pt idx="1294">
                  <c:v>118.729</c:v>
                </c:pt>
                <c:pt idx="1295">
                  <c:v>118.821</c:v>
                </c:pt>
                <c:pt idx="1296">
                  <c:v>118.90600000000001</c:v>
                </c:pt>
                <c:pt idx="1297">
                  <c:v>119.001</c:v>
                </c:pt>
                <c:pt idx="1298">
                  <c:v>119.098</c:v>
                </c:pt>
                <c:pt idx="1299">
                  <c:v>119.181</c:v>
                </c:pt>
                <c:pt idx="1300">
                  <c:v>119.26600000000001</c:v>
                </c:pt>
                <c:pt idx="1301">
                  <c:v>119.36</c:v>
                </c:pt>
                <c:pt idx="1302">
                  <c:v>119.453</c:v>
                </c:pt>
                <c:pt idx="1303">
                  <c:v>119.56</c:v>
                </c:pt>
                <c:pt idx="1304">
                  <c:v>119.65600000000001</c:v>
                </c:pt>
                <c:pt idx="1305">
                  <c:v>119.746</c:v>
                </c:pt>
                <c:pt idx="1306">
                  <c:v>119.837</c:v>
                </c:pt>
                <c:pt idx="1307">
                  <c:v>119.93</c:v>
                </c:pt>
                <c:pt idx="1308">
                  <c:v>120.045</c:v>
                </c:pt>
                <c:pt idx="1309">
                  <c:v>120.136</c:v>
                </c:pt>
                <c:pt idx="1310">
                  <c:v>120.223</c:v>
                </c:pt>
                <c:pt idx="1311">
                  <c:v>120.313</c:v>
                </c:pt>
                <c:pt idx="1312">
                  <c:v>120.464</c:v>
                </c:pt>
                <c:pt idx="1313">
                  <c:v>120.55500000000001</c:v>
                </c:pt>
                <c:pt idx="1314">
                  <c:v>120.646</c:v>
                </c:pt>
                <c:pt idx="1315">
                  <c:v>120.735</c:v>
                </c:pt>
                <c:pt idx="1316">
                  <c:v>120.861</c:v>
                </c:pt>
                <c:pt idx="1317">
                  <c:v>120.949</c:v>
                </c:pt>
                <c:pt idx="1318">
                  <c:v>121.036</c:v>
                </c:pt>
                <c:pt idx="1319">
                  <c:v>121.129</c:v>
                </c:pt>
                <c:pt idx="1320">
                  <c:v>121.221</c:v>
                </c:pt>
                <c:pt idx="1321">
                  <c:v>121.32</c:v>
                </c:pt>
                <c:pt idx="1322">
                  <c:v>121.42</c:v>
                </c:pt>
                <c:pt idx="1323">
                  <c:v>121.515</c:v>
                </c:pt>
                <c:pt idx="1324">
                  <c:v>121.60299999999999</c:v>
                </c:pt>
                <c:pt idx="1325">
                  <c:v>121.696</c:v>
                </c:pt>
                <c:pt idx="1326">
                  <c:v>121.78400000000001</c:v>
                </c:pt>
                <c:pt idx="1327">
                  <c:v>121.88200000000001</c:v>
                </c:pt>
                <c:pt idx="1328">
                  <c:v>121.97</c:v>
                </c:pt>
                <c:pt idx="1329">
                  <c:v>122.07</c:v>
                </c:pt>
                <c:pt idx="1330">
                  <c:v>122.16200000000001</c:v>
                </c:pt>
                <c:pt idx="1331">
                  <c:v>122.258</c:v>
                </c:pt>
                <c:pt idx="1332">
                  <c:v>122.34699999999999</c:v>
                </c:pt>
                <c:pt idx="1333">
                  <c:v>122.44199999999999</c:v>
                </c:pt>
                <c:pt idx="1334">
                  <c:v>122.535</c:v>
                </c:pt>
                <c:pt idx="1335">
                  <c:v>122.626</c:v>
                </c:pt>
                <c:pt idx="1336">
                  <c:v>122.718</c:v>
                </c:pt>
                <c:pt idx="1337">
                  <c:v>122.813</c:v>
                </c:pt>
                <c:pt idx="1338">
                  <c:v>122.895</c:v>
                </c:pt>
                <c:pt idx="1339">
                  <c:v>122.983</c:v>
                </c:pt>
                <c:pt idx="1340">
                  <c:v>123.084</c:v>
                </c:pt>
                <c:pt idx="1341">
                  <c:v>123.16800000000001</c:v>
                </c:pt>
                <c:pt idx="1342">
                  <c:v>123.255</c:v>
                </c:pt>
                <c:pt idx="1343">
                  <c:v>123.348</c:v>
                </c:pt>
                <c:pt idx="1344">
                  <c:v>123.444</c:v>
                </c:pt>
                <c:pt idx="1345">
                  <c:v>123.533</c:v>
                </c:pt>
                <c:pt idx="1346">
                  <c:v>123.622</c:v>
                </c:pt>
                <c:pt idx="1347">
                  <c:v>123.71</c:v>
                </c:pt>
                <c:pt idx="1348">
                  <c:v>123.8</c:v>
                </c:pt>
                <c:pt idx="1349">
                  <c:v>123.879</c:v>
                </c:pt>
                <c:pt idx="1350">
                  <c:v>123.967</c:v>
                </c:pt>
                <c:pt idx="1351">
                  <c:v>124.06</c:v>
                </c:pt>
                <c:pt idx="1352">
                  <c:v>124.179</c:v>
                </c:pt>
                <c:pt idx="1353">
                  <c:v>124.297</c:v>
                </c:pt>
                <c:pt idx="1354">
                  <c:v>124.40900000000001</c:v>
                </c:pt>
                <c:pt idx="1355">
                  <c:v>124.501</c:v>
                </c:pt>
                <c:pt idx="1356">
                  <c:v>124.598</c:v>
                </c:pt>
                <c:pt idx="1357">
                  <c:v>124.68899999999999</c:v>
                </c:pt>
                <c:pt idx="1358">
                  <c:v>124.774</c:v>
                </c:pt>
                <c:pt idx="1359">
                  <c:v>124.861</c:v>
                </c:pt>
                <c:pt idx="1360">
                  <c:v>124.952</c:v>
                </c:pt>
                <c:pt idx="1361">
                  <c:v>125.042</c:v>
                </c:pt>
                <c:pt idx="1362">
                  <c:v>125.133</c:v>
                </c:pt>
                <c:pt idx="1363">
                  <c:v>125.217</c:v>
                </c:pt>
                <c:pt idx="1364">
                  <c:v>125.306</c:v>
                </c:pt>
                <c:pt idx="1365">
                  <c:v>125.398</c:v>
                </c:pt>
                <c:pt idx="1366">
                  <c:v>125.492</c:v>
                </c:pt>
                <c:pt idx="1367">
                  <c:v>125.584</c:v>
                </c:pt>
                <c:pt idx="1368">
                  <c:v>125.66800000000001</c:v>
                </c:pt>
                <c:pt idx="1369">
                  <c:v>125.755</c:v>
                </c:pt>
                <c:pt idx="1370">
                  <c:v>125.85</c:v>
                </c:pt>
                <c:pt idx="1371">
                  <c:v>125.947</c:v>
                </c:pt>
                <c:pt idx="1372">
                  <c:v>126.068</c:v>
                </c:pt>
                <c:pt idx="1373">
                  <c:v>126.154</c:v>
                </c:pt>
                <c:pt idx="1374">
                  <c:v>126.249</c:v>
                </c:pt>
                <c:pt idx="1375">
                  <c:v>126.336</c:v>
                </c:pt>
                <c:pt idx="1376">
                  <c:v>126.43300000000001</c:v>
                </c:pt>
                <c:pt idx="1377">
                  <c:v>126.52</c:v>
                </c:pt>
                <c:pt idx="1378">
                  <c:v>126.605</c:v>
                </c:pt>
                <c:pt idx="1379">
                  <c:v>126.702</c:v>
                </c:pt>
                <c:pt idx="1380">
                  <c:v>126.79</c:v>
                </c:pt>
                <c:pt idx="1381">
                  <c:v>126.88</c:v>
                </c:pt>
                <c:pt idx="1382">
                  <c:v>126.973</c:v>
                </c:pt>
                <c:pt idx="1383">
                  <c:v>127.066</c:v>
                </c:pt>
                <c:pt idx="1384">
                  <c:v>127.158</c:v>
                </c:pt>
                <c:pt idx="1385">
                  <c:v>127.26300000000001</c:v>
                </c:pt>
                <c:pt idx="1386">
                  <c:v>127.35299999999999</c:v>
                </c:pt>
                <c:pt idx="1387">
                  <c:v>127.441</c:v>
                </c:pt>
                <c:pt idx="1388">
                  <c:v>127.53100000000001</c:v>
                </c:pt>
                <c:pt idx="1389">
                  <c:v>127.627</c:v>
                </c:pt>
                <c:pt idx="1390">
                  <c:v>127.714</c:v>
                </c:pt>
                <c:pt idx="1391">
                  <c:v>127.797</c:v>
                </c:pt>
                <c:pt idx="1392">
                  <c:v>127.88800000000001</c:v>
                </c:pt>
                <c:pt idx="1393">
                  <c:v>127.98699999999999</c:v>
                </c:pt>
                <c:pt idx="1394">
                  <c:v>128.08000000000001</c:v>
                </c:pt>
                <c:pt idx="1395">
                  <c:v>128.17599999999999</c:v>
                </c:pt>
                <c:pt idx="1396">
                  <c:v>128.26400000000001</c:v>
                </c:pt>
                <c:pt idx="1397">
                  <c:v>128.36199999999999</c:v>
                </c:pt>
                <c:pt idx="1398">
                  <c:v>128.452</c:v>
                </c:pt>
                <c:pt idx="1399">
                  <c:v>128.53800000000001</c:v>
                </c:pt>
                <c:pt idx="1400">
                  <c:v>128.62200000000001</c:v>
                </c:pt>
                <c:pt idx="1401">
                  <c:v>128.73599999999999</c:v>
                </c:pt>
                <c:pt idx="1402">
                  <c:v>128.82300000000001</c:v>
                </c:pt>
                <c:pt idx="1403">
                  <c:v>128.93199999999999</c:v>
                </c:pt>
                <c:pt idx="1404">
                  <c:v>129.035</c:v>
                </c:pt>
                <c:pt idx="1405">
                  <c:v>129.13499999999999</c:v>
                </c:pt>
                <c:pt idx="1406">
                  <c:v>129.23099999999999</c:v>
                </c:pt>
                <c:pt idx="1407">
                  <c:v>129.33099999999999</c:v>
                </c:pt>
                <c:pt idx="1408">
                  <c:v>129.41499999999999</c:v>
                </c:pt>
                <c:pt idx="1409">
                  <c:v>129.50700000000001</c:v>
                </c:pt>
                <c:pt idx="1410">
                  <c:v>129.60400000000001</c:v>
                </c:pt>
                <c:pt idx="1411">
                  <c:v>129.70099999999999</c:v>
                </c:pt>
                <c:pt idx="1412">
                  <c:v>129.798</c:v>
                </c:pt>
                <c:pt idx="1413">
                  <c:v>129.899</c:v>
                </c:pt>
                <c:pt idx="1414">
                  <c:v>129.98400000000001</c:v>
                </c:pt>
                <c:pt idx="1415">
                  <c:v>130.07</c:v>
                </c:pt>
                <c:pt idx="1416">
                  <c:v>130.16900000000001</c:v>
                </c:pt>
                <c:pt idx="1417">
                  <c:v>130.26499999999999</c:v>
                </c:pt>
                <c:pt idx="1418">
                  <c:v>130.35400000000001</c:v>
                </c:pt>
                <c:pt idx="1419">
                  <c:v>130.447</c:v>
                </c:pt>
                <c:pt idx="1420">
                  <c:v>130.53700000000001</c:v>
                </c:pt>
                <c:pt idx="1421">
                  <c:v>130.631</c:v>
                </c:pt>
                <c:pt idx="1422">
                  <c:v>130.72399999999999</c:v>
                </c:pt>
                <c:pt idx="1423">
                  <c:v>130.81299999999999</c:v>
                </c:pt>
                <c:pt idx="1424">
                  <c:v>130.904</c:v>
                </c:pt>
                <c:pt idx="1425">
                  <c:v>130.99100000000001</c:v>
                </c:pt>
                <c:pt idx="1426">
                  <c:v>131.07900000000001</c:v>
                </c:pt>
                <c:pt idx="1427">
                  <c:v>131.16300000000001</c:v>
                </c:pt>
                <c:pt idx="1428">
                  <c:v>131.256</c:v>
                </c:pt>
                <c:pt idx="1429">
                  <c:v>131.34200000000001</c:v>
                </c:pt>
                <c:pt idx="1430">
                  <c:v>131.43600000000001</c:v>
                </c:pt>
                <c:pt idx="1431">
                  <c:v>131.52699999999999</c:v>
                </c:pt>
                <c:pt idx="1432">
                  <c:v>131.613</c:v>
                </c:pt>
                <c:pt idx="1433">
                  <c:v>131.69900000000001</c:v>
                </c:pt>
                <c:pt idx="1434">
                  <c:v>131.792</c:v>
                </c:pt>
                <c:pt idx="1435">
                  <c:v>131.88399999999999</c:v>
                </c:pt>
                <c:pt idx="1436">
                  <c:v>131.97499999999999</c:v>
                </c:pt>
                <c:pt idx="1437">
                  <c:v>132.06299999999999</c:v>
                </c:pt>
                <c:pt idx="1438">
                  <c:v>132.155</c:v>
                </c:pt>
                <c:pt idx="1439">
                  <c:v>132.24700000000001</c:v>
                </c:pt>
                <c:pt idx="1440">
                  <c:v>132.357</c:v>
                </c:pt>
                <c:pt idx="1441">
                  <c:v>132.453</c:v>
                </c:pt>
                <c:pt idx="1442">
                  <c:v>132.53899999999999</c:v>
                </c:pt>
                <c:pt idx="1443">
                  <c:v>132.62299999999999</c:v>
                </c:pt>
                <c:pt idx="1444">
                  <c:v>132.70699999999999</c:v>
                </c:pt>
                <c:pt idx="1445">
                  <c:v>132.791</c:v>
                </c:pt>
                <c:pt idx="1446">
                  <c:v>132.9</c:v>
                </c:pt>
                <c:pt idx="1447">
                  <c:v>132.99</c:v>
                </c:pt>
                <c:pt idx="1448">
                  <c:v>133.078</c:v>
                </c:pt>
                <c:pt idx="1449">
                  <c:v>133.16900000000001</c:v>
                </c:pt>
                <c:pt idx="1450">
                  <c:v>133.255</c:v>
                </c:pt>
                <c:pt idx="1451">
                  <c:v>133.35400000000001</c:v>
                </c:pt>
                <c:pt idx="1452">
                  <c:v>133.44399999999999</c:v>
                </c:pt>
                <c:pt idx="1453">
                  <c:v>133.536</c:v>
                </c:pt>
                <c:pt idx="1454">
                  <c:v>133.62799999999999</c:v>
                </c:pt>
                <c:pt idx="1455">
                  <c:v>133.72200000000001</c:v>
                </c:pt>
                <c:pt idx="1456">
                  <c:v>133.81</c:v>
                </c:pt>
                <c:pt idx="1457">
                  <c:v>133.9</c:v>
                </c:pt>
                <c:pt idx="1458">
                  <c:v>133.995</c:v>
                </c:pt>
                <c:pt idx="1459">
                  <c:v>134.08000000000001</c:v>
                </c:pt>
                <c:pt idx="1460">
                  <c:v>134.196</c:v>
                </c:pt>
                <c:pt idx="1461">
                  <c:v>134.31299999999999</c:v>
                </c:pt>
                <c:pt idx="1462">
                  <c:v>134.40700000000001</c:v>
                </c:pt>
                <c:pt idx="1463">
                  <c:v>134.49700000000001</c:v>
                </c:pt>
                <c:pt idx="1464">
                  <c:v>134.59700000000001</c:v>
                </c:pt>
                <c:pt idx="1465">
                  <c:v>134.68600000000001</c:v>
                </c:pt>
                <c:pt idx="1466">
                  <c:v>134.785</c:v>
                </c:pt>
                <c:pt idx="1467">
                  <c:v>134.875</c:v>
                </c:pt>
                <c:pt idx="1468">
                  <c:v>134.977</c:v>
                </c:pt>
                <c:pt idx="1469">
                  <c:v>135.07300000000001</c:v>
                </c:pt>
                <c:pt idx="1470">
                  <c:v>135.16</c:v>
                </c:pt>
                <c:pt idx="1471">
                  <c:v>135.24100000000001</c:v>
                </c:pt>
                <c:pt idx="1472">
                  <c:v>135.33199999999999</c:v>
                </c:pt>
                <c:pt idx="1473">
                  <c:v>135.435</c:v>
                </c:pt>
                <c:pt idx="1474">
                  <c:v>135.535</c:v>
                </c:pt>
                <c:pt idx="1475">
                  <c:v>135.62799999999999</c:v>
                </c:pt>
                <c:pt idx="1476">
                  <c:v>135.715</c:v>
                </c:pt>
                <c:pt idx="1477">
                  <c:v>135.80000000000001</c:v>
                </c:pt>
                <c:pt idx="1478">
                  <c:v>135.892</c:v>
                </c:pt>
                <c:pt idx="1479">
                  <c:v>135.983</c:v>
                </c:pt>
                <c:pt idx="1480">
                  <c:v>136.07300000000001</c:v>
                </c:pt>
                <c:pt idx="1481">
                  <c:v>136.15899999999999</c:v>
                </c:pt>
                <c:pt idx="1482">
                  <c:v>136.25399999999999</c:v>
                </c:pt>
                <c:pt idx="1483">
                  <c:v>136.351</c:v>
                </c:pt>
                <c:pt idx="1484">
                  <c:v>136.44399999999999</c:v>
                </c:pt>
                <c:pt idx="1485">
                  <c:v>136.52500000000001</c:v>
                </c:pt>
                <c:pt idx="1486">
                  <c:v>136.61500000000001</c:v>
                </c:pt>
                <c:pt idx="1487">
                  <c:v>136.709</c:v>
                </c:pt>
                <c:pt idx="1488">
                  <c:v>136.80199999999999</c:v>
                </c:pt>
                <c:pt idx="1489">
                  <c:v>136.9</c:v>
                </c:pt>
                <c:pt idx="1490">
                  <c:v>136.98599999999999</c:v>
                </c:pt>
                <c:pt idx="1491">
                  <c:v>137.077</c:v>
                </c:pt>
                <c:pt idx="1492">
                  <c:v>137.167</c:v>
                </c:pt>
                <c:pt idx="1493">
                  <c:v>137.261</c:v>
                </c:pt>
                <c:pt idx="1494">
                  <c:v>137.35</c:v>
                </c:pt>
                <c:pt idx="1495">
                  <c:v>137.44200000000001</c:v>
                </c:pt>
                <c:pt idx="1496">
                  <c:v>137.52500000000001</c:v>
                </c:pt>
                <c:pt idx="1497">
                  <c:v>137.61099999999999</c:v>
                </c:pt>
                <c:pt idx="1498">
                  <c:v>137.708</c:v>
                </c:pt>
                <c:pt idx="1499">
                  <c:v>137.797</c:v>
                </c:pt>
                <c:pt idx="1500">
                  <c:v>137.886</c:v>
                </c:pt>
                <c:pt idx="1501">
                  <c:v>137.97999999999999</c:v>
                </c:pt>
                <c:pt idx="1502">
                  <c:v>138.06200000000001</c:v>
                </c:pt>
                <c:pt idx="1503">
                  <c:v>138.15299999999999</c:v>
                </c:pt>
                <c:pt idx="1504">
                  <c:v>138.24799999999999</c:v>
                </c:pt>
                <c:pt idx="1505">
                  <c:v>138.33099999999999</c:v>
                </c:pt>
                <c:pt idx="1506">
                  <c:v>138.43</c:v>
                </c:pt>
                <c:pt idx="1507">
                  <c:v>138.518</c:v>
                </c:pt>
                <c:pt idx="1508">
                  <c:v>138.60400000000001</c:v>
                </c:pt>
                <c:pt idx="1509">
                  <c:v>138.69800000000001</c:v>
                </c:pt>
                <c:pt idx="1510">
                  <c:v>138.78299999999999</c:v>
                </c:pt>
                <c:pt idx="1511">
                  <c:v>138.87799999999999</c:v>
                </c:pt>
                <c:pt idx="1512">
                  <c:v>138.971</c:v>
                </c:pt>
                <c:pt idx="1513">
                  <c:v>139.06700000000001</c:v>
                </c:pt>
                <c:pt idx="1514">
                  <c:v>139.166</c:v>
                </c:pt>
                <c:pt idx="1515">
                  <c:v>139.25299999999999</c:v>
                </c:pt>
                <c:pt idx="1516">
                  <c:v>139.345</c:v>
                </c:pt>
                <c:pt idx="1517">
                  <c:v>139.43799999999999</c:v>
                </c:pt>
                <c:pt idx="1518">
                  <c:v>139.52600000000001</c:v>
                </c:pt>
                <c:pt idx="1519">
                  <c:v>139.61799999999999</c:v>
                </c:pt>
                <c:pt idx="1520">
                  <c:v>139.70699999999999</c:v>
                </c:pt>
                <c:pt idx="1521">
                  <c:v>139.78700000000001</c:v>
                </c:pt>
                <c:pt idx="1522">
                  <c:v>139.88200000000001</c:v>
                </c:pt>
                <c:pt idx="1523">
                  <c:v>139.97800000000001</c:v>
                </c:pt>
                <c:pt idx="1524">
                  <c:v>140.07300000000001</c:v>
                </c:pt>
                <c:pt idx="1525">
                  <c:v>140.16300000000001</c:v>
                </c:pt>
                <c:pt idx="1526">
                  <c:v>140.24700000000001</c:v>
                </c:pt>
                <c:pt idx="1527">
                  <c:v>140.345</c:v>
                </c:pt>
                <c:pt idx="1528">
                  <c:v>140.44300000000001</c:v>
                </c:pt>
                <c:pt idx="1529">
                  <c:v>140.53299999999999</c:v>
                </c:pt>
                <c:pt idx="1530">
                  <c:v>140.62100000000001</c:v>
                </c:pt>
                <c:pt idx="1531">
                  <c:v>140.70500000000001</c:v>
                </c:pt>
                <c:pt idx="1532">
                  <c:v>140.82300000000001</c:v>
                </c:pt>
                <c:pt idx="1533">
                  <c:v>140.90299999999999</c:v>
                </c:pt>
                <c:pt idx="1534">
                  <c:v>140.99600000000001</c:v>
                </c:pt>
                <c:pt idx="1535">
                  <c:v>141.1</c:v>
                </c:pt>
                <c:pt idx="1536">
                  <c:v>141.18799999999999</c:v>
                </c:pt>
                <c:pt idx="1537">
                  <c:v>141.27799999999999</c:v>
                </c:pt>
                <c:pt idx="1538">
                  <c:v>141.37299999999999</c:v>
                </c:pt>
                <c:pt idx="1539">
                  <c:v>141.471</c:v>
                </c:pt>
                <c:pt idx="1540">
                  <c:v>141.58000000000001</c:v>
                </c:pt>
                <c:pt idx="1541">
                  <c:v>141.67500000000001</c:v>
                </c:pt>
                <c:pt idx="1542">
                  <c:v>141.768</c:v>
                </c:pt>
                <c:pt idx="1543">
                  <c:v>141.85900000000001</c:v>
                </c:pt>
                <c:pt idx="1544">
                  <c:v>141.946</c:v>
                </c:pt>
                <c:pt idx="1545">
                  <c:v>142.041</c:v>
                </c:pt>
                <c:pt idx="1546">
                  <c:v>142.126</c:v>
                </c:pt>
                <c:pt idx="1547">
                  <c:v>142.21199999999999</c:v>
                </c:pt>
                <c:pt idx="1548">
                  <c:v>142.298</c:v>
                </c:pt>
                <c:pt idx="1549">
                  <c:v>142.38999999999999</c:v>
                </c:pt>
                <c:pt idx="1550">
                  <c:v>142.49</c:v>
                </c:pt>
                <c:pt idx="1551">
                  <c:v>142.58600000000001</c:v>
                </c:pt>
                <c:pt idx="1552">
                  <c:v>142.684</c:v>
                </c:pt>
                <c:pt idx="1553">
                  <c:v>142.77600000000001</c:v>
                </c:pt>
                <c:pt idx="1554">
                  <c:v>142.858</c:v>
                </c:pt>
                <c:pt idx="1555">
                  <c:v>142.946</c:v>
                </c:pt>
                <c:pt idx="1556">
                  <c:v>143.04300000000001</c:v>
                </c:pt>
                <c:pt idx="1557">
                  <c:v>143.13300000000001</c:v>
                </c:pt>
                <c:pt idx="1558">
                  <c:v>143.22499999999999</c:v>
                </c:pt>
                <c:pt idx="1559">
                  <c:v>143.32</c:v>
                </c:pt>
                <c:pt idx="1560">
                  <c:v>143.41</c:v>
                </c:pt>
                <c:pt idx="1561">
                  <c:v>143.501</c:v>
                </c:pt>
                <c:pt idx="1562">
                  <c:v>143.59299999999999</c:v>
                </c:pt>
                <c:pt idx="1563">
                  <c:v>143.691</c:v>
                </c:pt>
                <c:pt idx="1564">
                  <c:v>143.78299999999999</c:v>
                </c:pt>
                <c:pt idx="1565">
                  <c:v>143.869</c:v>
                </c:pt>
                <c:pt idx="1566">
                  <c:v>143.95599999999999</c:v>
                </c:pt>
                <c:pt idx="1567">
                  <c:v>144.07</c:v>
                </c:pt>
                <c:pt idx="1568">
                  <c:v>144.15799999999999</c:v>
                </c:pt>
                <c:pt idx="1569">
                  <c:v>144.267</c:v>
                </c:pt>
                <c:pt idx="1570">
                  <c:v>144.35499999999999</c:v>
                </c:pt>
                <c:pt idx="1571">
                  <c:v>144.453</c:v>
                </c:pt>
                <c:pt idx="1572">
                  <c:v>144.54300000000001</c:v>
                </c:pt>
                <c:pt idx="1573">
                  <c:v>144.626</c:v>
                </c:pt>
                <c:pt idx="1574">
                  <c:v>144.71199999999999</c:v>
                </c:pt>
                <c:pt idx="1575">
                  <c:v>144.827</c:v>
                </c:pt>
                <c:pt idx="1576">
                  <c:v>144.941</c:v>
                </c:pt>
                <c:pt idx="1577">
                  <c:v>145.02600000000001</c:v>
                </c:pt>
                <c:pt idx="1578">
                  <c:v>145.11199999999999</c:v>
                </c:pt>
                <c:pt idx="1579">
                  <c:v>145.20099999999999</c:v>
                </c:pt>
                <c:pt idx="1580">
                  <c:v>145.297</c:v>
                </c:pt>
                <c:pt idx="1581">
                  <c:v>145.38800000000001</c:v>
                </c:pt>
                <c:pt idx="1582">
                  <c:v>145.47399999999999</c:v>
                </c:pt>
                <c:pt idx="1583">
                  <c:v>145.56100000000001</c:v>
                </c:pt>
                <c:pt idx="1584">
                  <c:v>145.654</c:v>
                </c:pt>
                <c:pt idx="1585">
                  <c:v>145.749</c:v>
                </c:pt>
                <c:pt idx="1586">
                  <c:v>145.83799999999999</c:v>
                </c:pt>
                <c:pt idx="1587">
                  <c:v>145.93100000000001</c:v>
                </c:pt>
                <c:pt idx="1588">
                  <c:v>146.012</c:v>
                </c:pt>
                <c:pt idx="1589">
                  <c:v>146.1</c:v>
                </c:pt>
                <c:pt idx="1590">
                  <c:v>146.19300000000001</c:v>
                </c:pt>
                <c:pt idx="1591">
                  <c:v>146.29</c:v>
                </c:pt>
                <c:pt idx="1592">
                  <c:v>146.38399999999999</c:v>
                </c:pt>
                <c:pt idx="1593">
                  <c:v>146.47800000000001</c:v>
                </c:pt>
                <c:pt idx="1594">
                  <c:v>146.57400000000001</c:v>
                </c:pt>
                <c:pt idx="1595">
                  <c:v>146.66300000000001</c:v>
                </c:pt>
                <c:pt idx="1596">
                  <c:v>146.749</c:v>
                </c:pt>
                <c:pt idx="1597">
                  <c:v>146.84</c:v>
                </c:pt>
                <c:pt idx="1598">
                  <c:v>146.93700000000001</c:v>
                </c:pt>
                <c:pt idx="1599">
                  <c:v>147.03</c:v>
                </c:pt>
                <c:pt idx="1600">
                  <c:v>147.12100000000001</c:v>
                </c:pt>
                <c:pt idx="1601">
                  <c:v>147.20599999999999</c:v>
                </c:pt>
                <c:pt idx="1602">
                  <c:v>147.28899999999999</c:v>
                </c:pt>
                <c:pt idx="1603">
                  <c:v>147.38499999999999</c:v>
                </c:pt>
                <c:pt idx="1604">
                  <c:v>147.47</c:v>
                </c:pt>
                <c:pt idx="1605">
                  <c:v>147.56299999999999</c:v>
                </c:pt>
                <c:pt idx="1606">
                  <c:v>147.65600000000001</c:v>
                </c:pt>
                <c:pt idx="1607">
                  <c:v>147.75200000000001</c:v>
                </c:pt>
                <c:pt idx="1608">
                  <c:v>147.846</c:v>
                </c:pt>
                <c:pt idx="1609">
                  <c:v>147.935</c:v>
                </c:pt>
                <c:pt idx="1610">
                  <c:v>148.029</c:v>
                </c:pt>
                <c:pt idx="1611">
                  <c:v>148.12</c:v>
                </c:pt>
                <c:pt idx="1612">
                  <c:v>148.208</c:v>
                </c:pt>
                <c:pt idx="1613">
                  <c:v>148.30799999999999</c:v>
                </c:pt>
                <c:pt idx="1614">
                  <c:v>148.40100000000001</c:v>
                </c:pt>
                <c:pt idx="1615">
                  <c:v>148.49299999999999</c:v>
                </c:pt>
                <c:pt idx="1616">
                  <c:v>148.577</c:v>
                </c:pt>
                <c:pt idx="1617">
                  <c:v>148.66800000000001</c:v>
                </c:pt>
                <c:pt idx="1618">
                  <c:v>148.75700000000001</c:v>
                </c:pt>
                <c:pt idx="1619">
                  <c:v>148.85</c:v>
                </c:pt>
                <c:pt idx="1620">
                  <c:v>148.94999999999999</c:v>
                </c:pt>
                <c:pt idx="1621">
                  <c:v>149.036</c:v>
                </c:pt>
                <c:pt idx="1622">
                  <c:v>149.124</c:v>
                </c:pt>
                <c:pt idx="1623">
                  <c:v>149.20500000000001</c:v>
                </c:pt>
                <c:pt idx="1624">
                  <c:v>149.32300000000001</c:v>
                </c:pt>
                <c:pt idx="1625">
                  <c:v>149.41900000000001</c:v>
                </c:pt>
                <c:pt idx="1626">
                  <c:v>149.50899999999999</c:v>
                </c:pt>
                <c:pt idx="1627">
                  <c:v>149.59399999999999</c:v>
                </c:pt>
                <c:pt idx="1628">
                  <c:v>149.69</c:v>
                </c:pt>
                <c:pt idx="1629">
                  <c:v>149.78399999999999</c:v>
                </c:pt>
                <c:pt idx="1630">
                  <c:v>149.875</c:v>
                </c:pt>
                <c:pt idx="1631">
                  <c:v>149.96299999999999</c:v>
                </c:pt>
                <c:pt idx="1632">
                  <c:v>150.05600000000001</c:v>
                </c:pt>
                <c:pt idx="1633">
                  <c:v>150.149</c:v>
                </c:pt>
                <c:pt idx="1634">
                  <c:v>150.24600000000001</c:v>
                </c:pt>
                <c:pt idx="1635">
                  <c:v>150.334</c:v>
                </c:pt>
                <c:pt idx="1636">
                  <c:v>150.42699999999999</c:v>
                </c:pt>
                <c:pt idx="1637">
                  <c:v>150.58600000000001</c:v>
                </c:pt>
                <c:pt idx="1638">
                  <c:v>150.672</c:v>
                </c:pt>
                <c:pt idx="1639">
                  <c:v>150.756</c:v>
                </c:pt>
                <c:pt idx="1640">
                  <c:v>150.83799999999999</c:v>
                </c:pt>
                <c:pt idx="1641">
                  <c:v>150.93</c:v>
                </c:pt>
                <c:pt idx="1642">
                  <c:v>151.03</c:v>
                </c:pt>
                <c:pt idx="1643">
                  <c:v>151.12100000000001</c:v>
                </c:pt>
                <c:pt idx="1644">
                  <c:v>151.215</c:v>
                </c:pt>
                <c:pt idx="1645">
                  <c:v>151.32</c:v>
                </c:pt>
                <c:pt idx="1646">
                  <c:v>151.41</c:v>
                </c:pt>
                <c:pt idx="1647">
                  <c:v>151.50700000000001</c:v>
                </c:pt>
                <c:pt idx="1648">
                  <c:v>151.60400000000001</c:v>
                </c:pt>
                <c:pt idx="1649">
                  <c:v>151.69</c:v>
                </c:pt>
                <c:pt idx="1650">
                  <c:v>151.78800000000001</c:v>
                </c:pt>
                <c:pt idx="1651">
                  <c:v>151.87899999999999</c:v>
                </c:pt>
                <c:pt idx="1652">
                  <c:v>151.97200000000001</c:v>
                </c:pt>
                <c:pt idx="1653">
                  <c:v>152.06299999999999</c:v>
                </c:pt>
                <c:pt idx="1654">
                  <c:v>152.16300000000001</c:v>
                </c:pt>
                <c:pt idx="1655">
                  <c:v>152.26</c:v>
                </c:pt>
                <c:pt idx="1656">
                  <c:v>152.35599999999999</c:v>
                </c:pt>
                <c:pt idx="1657">
                  <c:v>152.44999999999999</c:v>
                </c:pt>
                <c:pt idx="1658">
                  <c:v>152.548</c:v>
                </c:pt>
                <c:pt idx="1659">
                  <c:v>152.642</c:v>
                </c:pt>
                <c:pt idx="1660">
                  <c:v>152.72800000000001</c:v>
                </c:pt>
                <c:pt idx="1661">
                  <c:v>152.81700000000001</c:v>
                </c:pt>
                <c:pt idx="1662">
                  <c:v>152.91</c:v>
                </c:pt>
                <c:pt idx="1663">
                  <c:v>153</c:v>
                </c:pt>
                <c:pt idx="1664">
                  <c:v>153.09299999999999</c:v>
                </c:pt>
                <c:pt idx="1665">
                  <c:v>153.18700000000001</c:v>
                </c:pt>
                <c:pt idx="1666">
                  <c:v>153.28100000000001</c:v>
                </c:pt>
                <c:pt idx="1667">
                  <c:v>153.37200000000001</c:v>
                </c:pt>
                <c:pt idx="1668">
                  <c:v>153.46100000000001</c:v>
                </c:pt>
                <c:pt idx="1669">
                  <c:v>153.55600000000001</c:v>
                </c:pt>
                <c:pt idx="1670">
                  <c:v>153.64500000000001</c:v>
                </c:pt>
                <c:pt idx="1671">
                  <c:v>153.72900000000001</c:v>
                </c:pt>
                <c:pt idx="1672">
                  <c:v>153.82</c:v>
                </c:pt>
                <c:pt idx="1673">
                  <c:v>153.917</c:v>
                </c:pt>
                <c:pt idx="1674">
                  <c:v>154.005</c:v>
                </c:pt>
                <c:pt idx="1675">
                  <c:v>154.09100000000001</c:v>
                </c:pt>
                <c:pt idx="1676">
                  <c:v>154.18899999999999</c:v>
                </c:pt>
                <c:pt idx="1677">
                  <c:v>154.273</c:v>
                </c:pt>
                <c:pt idx="1678">
                  <c:v>154.36799999999999</c:v>
                </c:pt>
                <c:pt idx="1679">
                  <c:v>154.46299999999999</c:v>
                </c:pt>
                <c:pt idx="1680">
                  <c:v>154.55600000000001</c:v>
                </c:pt>
                <c:pt idx="1681">
                  <c:v>154.65700000000001</c:v>
                </c:pt>
                <c:pt idx="1682">
                  <c:v>154.749</c:v>
                </c:pt>
                <c:pt idx="1683">
                  <c:v>154.845</c:v>
                </c:pt>
                <c:pt idx="1684">
                  <c:v>154.94</c:v>
                </c:pt>
                <c:pt idx="1685">
                  <c:v>155.03200000000001</c:v>
                </c:pt>
                <c:pt idx="1686">
                  <c:v>155.12700000000001</c:v>
                </c:pt>
                <c:pt idx="1687">
                  <c:v>155.22</c:v>
                </c:pt>
                <c:pt idx="1688">
                  <c:v>155.30699999999999</c:v>
                </c:pt>
                <c:pt idx="1689">
                  <c:v>155.399</c:v>
                </c:pt>
                <c:pt idx="1690">
                  <c:v>155.49700000000001</c:v>
                </c:pt>
                <c:pt idx="1691">
                  <c:v>155.59</c:v>
                </c:pt>
                <c:pt idx="1692">
                  <c:v>155.684</c:v>
                </c:pt>
                <c:pt idx="1693">
                  <c:v>155.774</c:v>
                </c:pt>
                <c:pt idx="1694">
                  <c:v>155.87100000000001</c:v>
                </c:pt>
                <c:pt idx="1695">
                  <c:v>155.96100000000001</c:v>
                </c:pt>
                <c:pt idx="1696">
                  <c:v>156.053</c:v>
                </c:pt>
                <c:pt idx="1697">
                  <c:v>156.14699999999999</c:v>
                </c:pt>
                <c:pt idx="1698">
                  <c:v>156.24100000000001</c:v>
                </c:pt>
                <c:pt idx="1699">
                  <c:v>156.33000000000001</c:v>
                </c:pt>
                <c:pt idx="1700">
                  <c:v>156.423</c:v>
                </c:pt>
                <c:pt idx="1701">
                  <c:v>156.51300000000001</c:v>
                </c:pt>
                <c:pt idx="1702">
                  <c:v>156.607</c:v>
                </c:pt>
                <c:pt idx="1703">
                  <c:v>156.70599999999999</c:v>
                </c:pt>
                <c:pt idx="1704">
                  <c:v>156.797</c:v>
                </c:pt>
                <c:pt idx="1705">
                  <c:v>156.892</c:v>
                </c:pt>
                <c:pt idx="1706">
                  <c:v>156.982</c:v>
                </c:pt>
                <c:pt idx="1707">
                  <c:v>157.07499999999999</c:v>
                </c:pt>
                <c:pt idx="1708">
                  <c:v>157.166</c:v>
                </c:pt>
                <c:pt idx="1709">
                  <c:v>157.26</c:v>
                </c:pt>
                <c:pt idx="1710">
                  <c:v>157.352</c:v>
                </c:pt>
                <c:pt idx="1711">
                  <c:v>157.44399999999999</c:v>
                </c:pt>
                <c:pt idx="1712">
                  <c:v>157.535</c:v>
                </c:pt>
                <c:pt idx="1713">
                  <c:v>157.63200000000001</c:v>
                </c:pt>
                <c:pt idx="1714">
                  <c:v>157.726</c:v>
                </c:pt>
                <c:pt idx="1715">
                  <c:v>157.827</c:v>
                </c:pt>
                <c:pt idx="1716">
                  <c:v>157.91999999999999</c:v>
                </c:pt>
                <c:pt idx="1717">
                  <c:v>158.012</c:v>
                </c:pt>
                <c:pt idx="1718">
                  <c:v>158.096</c:v>
                </c:pt>
                <c:pt idx="1719">
                  <c:v>158.19</c:v>
                </c:pt>
                <c:pt idx="1720">
                  <c:v>158.28899999999999</c:v>
                </c:pt>
                <c:pt idx="1721">
                  <c:v>158.387</c:v>
                </c:pt>
                <c:pt idx="1722">
                  <c:v>158.48400000000001</c:v>
                </c:pt>
                <c:pt idx="1723">
                  <c:v>158.578</c:v>
                </c:pt>
                <c:pt idx="1724">
                  <c:v>158.67400000000001</c:v>
                </c:pt>
                <c:pt idx="1725">
                  <c:v>158.77199999999999</c:v>
                </c:pt>
                <c:pt idx="1726">
                  <c:v>158.86500000000001</c:v>
                </c:pt>
                <c:pt idx="1727">
                  <c:v>158.94999999999999</c:v>
                </c:pt>
                <c:pt idx="1728">
                  <c:v>159.048</c:v>
                </c:pt>
                <c:pt idx="1729">
                  <c:v>159.14099999999999</c:v>
                </c:pt>
                <c:pt idx="1730">
                  <c:v>159.23500000000001</c:v>
                </c:pt>
                <c:pt idx="1731">
                  <c:v>159.321</c:v>
                </c:pt>
                <c:pt idx="1732">
                  <c:v>159.40899999999999</c:v>
                </c:pt>
                <c:pt idx="1733">
                  <c:v>159.49100000000001</c:v>
                </c:pt>
                <c:pt idx="1734">
                  <c:v>159.583</c:v>
                </c:pt>
                <c:pt idx="1735">
                  <c:v>159.67699999999999</c:v>
                </c:pt>
                <c:pt idx="1736">
                  <c:v>159.762</c:v>
                </c:pt>
                <c:pt idx="1737">
                  <c:v>159.86000000000001</c:v>
                </c:pt>
                <c:pt idx="1738">
                  <c:v>159.94900000000001</c:v>
                </c:pt>
                <c:pt idx="1739">
                  <c:v>160.04</c:v>
                </c:pt>
                <c:pt idx="1740">
                  <c:v>160.126</c:v>
                </c:pt>
                <c:pt idx="1741">
                  <c:v>160.24799999999999</c:v>
                </c:pt>
                <c:pt idx="1742">
                  <c:v>160.33799999999999</c:v>
                </c:pt>
                <c:pt idx="1743">
                  <c:v>160.43100000000001</c:v>
                </c:pt>
                <c:pt idx="1744">
                  <c:v>160.53</c:v>
                </c:pt>
                <c:pt idx="1745">
                  <c:v>160.62799999999999</c:v>
                </c:pt>
                <c:pt idx="1746">
                  <c:v>160.727</c:v>
                </c:pt>
                <c:pt idx="1747">
                  <c:v>160.82</c:v>
                </c:pt>
                <c:pt idx="1748">
                  <c:v>160.91</c:v>
                </c:pt>
                <c:pt idx="1749">
                  <c:v>160.99799999999999</c:v>
                </c:pt>
                <c:pt idx="1750">
                  <c:v>161.09200000000001</c:v>
                </c:pt>
                <c:pt idx="1751">
                  <c:v>161.18799999999999</c:v>
                </c:pt>
                <c:pt idx="1752">
                  <c:v>161.28</c:v>
                </c:pt>
                <c:pt idx="1753">
                  <c:v>161.37200000000001</c:v>
                </c:pt>
                <c:pt idx="1754">
                  <c:v>161.465</c:v>
                </c:pt>
                <c:pt idx="1755">
                  <c:v>161.56200000000001</c:v>
                </c:pt>
                <c:pt idx="1756">
                  <c:v>161.655</c:v>
                </c:pt>
                <c:pt idx="1757">
                  <c:v>161.75299999999999</c:v>
                </c:pt>
                <c:pt idx="1758">
                  <c:v>161.84299999999999</c:v>
                </c:pt>
                <c:pt idx="1759">
                  <c:v>161.93799999999999</c:v>
                </c:pt>
                <c:pt idx="1760">
                  <c:v>162.018</c:v>
                </c:pt>
                <c:pt idx="1761">
                  <c:v>162.11500000000001</c:v>
                </c:pt>
                <c:pt idx="1762">
                  <c:v>162.208</c:v>
                </c:pt>
                <c:pt idx="1763">
                  <c:v>162.292</c:v>
                </c:pt>
                <c:pt idx="1764">
                  <c:v>162.37700000000001</c:v>
                </c:pt>
                <c:pt idx="1765">
                  <c:v>162.476</c:v>
                </c:pt>
                <c:pt idx="1766">
                  <c:v>162.57</c:v>
                </c:pt>
                <c:pt idx="1767">
                  <c:v>162.66300000000001</c:v>
                </c:pt>
                <c:pt idx="1768">
                  <c:v>162.74700000000001</c:v>
                </c:pt>
                <c:pt idx="1769">
                  <c:v>162.83799999999999</c:v>
                </c:pt>
                <c:pt idx="1770">
                  <c:v>162.923</c:v>
                </c:pt>
                <c:pt idx="1771">
                  <c:v>163.006</c:v>
                </c:pt>
                <c:pt idx="1772">
                  <c:v>163.096</c:v>
                </c:pt>
                <c:pt idx="1773">
                  <c:v>163.19</c:v>
                </c:pt>
                <c:pt idx="1774">
                  <c:v>163.286</c:v>
                </c:pt>
                <c:pt idx="1775">
                  <c:v>163.38499999999999</c:v>
                </c:pt>
                <c:pt idx="1776">
                  <c:v>163.483</c:v>
                </c:pt>
                <c:pt idx="1777">
                  <c:v>163.58000000000001</c:v>
                </c:pt>
                <c:pt idx="1778">
                  <c:v>163.67400000000001</c:v>
                </c:pt>
                <c:pt idx="1779">
                  <c:v>163.76900000000001</c:v>
                </c:pt>
                <c:pt idx="1780">
                  <c:v>163.85900000000001</c:v>
                </c:pt>
                <c:pt idx="1781">
                  <c:v>163.958</c:v>
                </c:pt>
                <c:pt idx="1782">
                  <c:v>164.04900000000001</c:v>
                </c:pt>
                <c:pt idx="1783">
                  <c:v>164.14099999999999</c:v>
                </c:pt>
                <c:pt idx="1784">
                  <c:v>164.22399999999999</c:v>
                </c:pt>
                <c:pt idx="1785">
                  <c:v>164.31399999999999</c:v>
                </c:pt>
                <c:pt idx="1786">
                  <c:v>164.40799999999999</c:v>
                </c:pt>
                <c:pt idx="1787">
                  <c:v>164.506</c:v>
                </c:pt>
                <c:pt idx="1788">
                  <c:v>164.60300000000001</c:v>
                </c:pt>
                <c:pt idx="1789">
                  <c:v>164.69399999999999</c:v>
                </c:pt>
                <c:pt idx="1790">
                  <c:v>164.78</c:v>
                </c:pt>
                <c:pt idx="1791">
                  <c:v>164.858</c:v>
                </c:pt>
                <c:pt idx="1792">
                  <c:v>164.952</c:v>
                </c:pt>
                <c:pt idx="1793">
                  <c:v>165.03899999999999</c:v>
                </c:pt>
                <c:pt idx="1794">
                  <c:v>165.13200000000001</c:v>
                </c:pt>
                <c:pt idx="1795">
                  <c:v>165.22800000000001</c:v>
                </c:pt>
                <c:pt idx="1796">
                  <c:v>165.328</c:v>
                </c:pt>
                <c:pt idx="1797">
                  <c:v>165.41300000000001</c:v>
                </c:pt>
                <c:pt idx="1798">
                  <c:v>165.511</c:v>
                </c:pt>
                <c:pt idx="1799">
                  <c:v>165.60499999999999</c:v>
                </c:pt>
                <c:pt idx="1800">
                  <c:v>165.69300000000001</c:v>
                </c:pt>
                <c:pt idx="1801">
                  <c:v>165.79</c:v>
                </c:pt>
                <c:pt idx="1802">
                  <c:v>165.88499999999999</c:v>
                </c:pt>
                <c:pt idx="1803">
                  <c:v>165.977</c:v>
                </c:pt>
                <c:pt idx="1804">
                  <c:v>166.072</c:v>
                </c:pt>
                <c:pt idx="1805">
                  <c:v>166.15899999999999</c:v>
                </c:pt>
                <c:pt idx="1806">
                  <c:v>166.25399999999999</c:v>
                </c:pt>
                <c:pt idx="1807">
                  <c:v>166.345</c:v>
                </c:pt>
                <c:pt idx="1808">
                  <c:v>166.447</c:v>
                </c:pt>
                <c:pt idx="1809">
                  <c:v>166.56100000000001</c:v>
                </c:pt>
                <c:pt idx="1810">
                  <c:v>166.65</c:v>
                </c:pt>
                <c:pt idx="1811">
                  <c:v>166.73500000000001</c:v>
                </c:pt>
                <c:pt idx="1812">
                  <c:v>166.83</c:v>
                </c:pt>
                <c:pt idx="1813">
                  <c:v>166.917</c:v>
                </c:pt>
                <c:pt idx="1814">
                  <c:v>167.01499999999999</c:v>
                </c:pt>
                <c:pt idx="1815">
                  <c:v>167.09700000000001</c:v>
                </c:pt>
                <c:pt idx="1816">
                  <c:v>167.185</c:v>
                </c:pt>
                <c:pt idx="1817">
                  <c:v>167.268</c:v>
                </c:pt>
                <c:pt idx="1818">
                  <c:v>167.36099999999999</c:v>
                </c:pt>
                <c:pt idx="1819">
                  <c:v>167.452</c:v>
                </c:pt>
                <c:pt idx="1820">
                  <c:v>167.54</c:v>
                </c:pt>
                <c:pt idx="1821">
                  <c:v>167.63399999999999</c:v>
                </c:pt>
                <c:pt idx="1822">
                  <c:v>167.73699999999999</c:v>
                </c:pt>
                <c:pt idx="1823">
                  <c:v>167.82599999999999</c:v>
                </c:pt>
                <c:pt idx="1824">
                  <c:v>167.92400000000001</c:v>
                </c:pt>
                <c:pt idx="1825">
                  <c:v>168.01900000000001</c:v>
                </c:pt>
                <c:pt idx="1826">
                  <c:v>168.11699999999999</c:v>
                </c:pt>
                <c:pt idx="1827">
                  <c:v>168.2</c:v>
                </c:pt>
                <c:pt idx="1828">
                  <c:v>168.29599999999999</c:v>
                </c:pt>
                <c:pt idx="1829">
                  <c:v>168.39</c:v>
                </c:pt>
                <c:pt idx="1830">
                  <c:v>168.48699999999999</c:v>
                </c:pt>
                <c:pt idx="1831">
                  <c:v>168.61500000000001</c:v>
                </c:pt>
                <c:pt idx="1832">
                  <c:v>168.709</c:v>
                </c:pt>
                <c:pt idx="1833">
                  <c:v>168.80099999999999</c:v>
                </c:pt>
                <c:pt idx="1834">
                  <c:v>168.898</c:v>
                </c:pt>
                <c:pt idx="1835">
                  <c:v>168.98699999999999</c:v>
                </c:pt>
                <c:pt idx="1836">
                  <c:v>169.08199999999999</c:v>
                </c:pt>
                <c:pt idx="1837">
                  <c:v>169.18</c:v>
                </c:pt>
                <c:pt idx="1838">
                  <c:v>169.27699999999999</c:v>
                </c:pt>
                <c:pt idx="1839">
                  <c:v>169.38300000000001</c:v>
                </c:pt>
                <c:pt idx="1840">
                  <c:v>169.477</c:v>
                </c:pt>
                <c:pt idx="1841">
                  <c:v>169.57300000000001</c:v>
                </c:pt>
                <c:pt idx="1842">
                  <c:v>169.65799999999999</c:v>
                </c:pt>
                <c:pt idx="1843">
                  <c:v>169.751</c:v>
                </c:pt>
                <c:pt idx="1844">
                  <c:v>169.84899999999999</c:v>
                </c:pt>
                <c:pt idx="1845">
                  <c:v>169.94499999999999</c:v>
                </c:pt>
                <c:pt idx="1846">
                  <c:v>170.04</c:v>
                </c:pt>
                <c:pt idx="1847">
                  <c:v>170.13399999999999</c:v>
                </c:pt>
                <c:pt idx="1848">
                  <c:v>170.22800000000001</c:v>
                </c:pt>
                <c:pt idx="1849">
                  <c:v>170.328</c:v>
                </c:pt>
                <c:pt idx="1850">
                  <c:v>170.41900000000001</c:v>
                </c:pt>
                <c:pt idx="1851">
                  <c:v>170.511</c:v>
                </c:pt>
                <c:pt idx="1852">
                  <c:v>170.60900000000001</c:v>
                </c:pt>
                <c:pt idx="1853">
                  <c:v>170.71199999999999</c:v>
                </c:pt>
                <c:pt idx="1854">
                  <c:v>170.81299999999999</c:v>
                </c:pt>
                <c:pt idx="1855">
                  <c:v>170.9</c:v>
                </c:pt>
                <c:pt idx="1856">
                  <c:v>170.99</c:v>
                </c:pt>
                <c:pt idx="1857">
                  <c:v>171.084</c:v>
                </c:pt>
                <c:pt idx="1858">
                  <c:v>171.17599999999999</c:v>
                </c:pt>
                <c:pt idx="1859">
                  <c:v>171.267</c:v>
                </c:pt>
                <c:pt idx="1860">
                  <c:v>171.363</c:v>
                </c:pt>
                <c:pt idx="1861">
                  <c:v>171.45400000000001</c:v>
                </c:pt>
                <c:pt idx="1862">
                  <c:v>171.54499999999999</c:v>
                </c:pt>
                <c:pt idx="1863">
                  <c:v>171.648</c:v>
                </c:pt>
                <c:pt idx="1864">
                  <c:v>171.73699999999999</c:v>
                </c:pt>
                <c:pt idx="1865">
                  <c:v>171.82499999999999</c:v>
                </c:pt>
                <c:pt idx="1866">
                  <c:v>171.92099999999999</c:v>
                </c:pt>
                <c:pt idx="1867">
                  <c:v>172.00299999999999</c:v>
                </c:pt>
                <c:pt idx="1868">
                  <c:v>172.09200000000001</c:v>
                </c:pt>
                <c:pt idx="1869">
                  <c:v>172.17699999999999</c:v>
                </c:pt>
                <c:pt idx="1870">
                  <c:v>172.26300000000001</c:v>
                </c:pt>
                <c:pt idx="1871">
                  <c:v>172.358</c:v>
                </c:pt>
                <c:pt idx="1872">
                  <c:v>172.44900000000001</c:v>
                </c:pt>
                <c:pt idx="1873">
                  <c:v>172.54400000000001</c:v>
                </c:pt>
                <c:pt idx="1874">
                  <c:v>172.63800000000001</c:v>
                </c:pt>
                <c:pt idx="1875">
                  <c:v>172.73599999999999</c:v>
                </c:pt>
                <c:pt idx="1876">
                  <c:v>172.83199999999999</c:v>
                </c:pt>
                <c:pt idx="1877">
                  <c:v>172.92500000000001</c:v>
                </c:pt>
                <c:pt idx="1878">
                  <c:v>173.01</c:v>
                </c:pt>
                <c:pt idx="1879">
                  <c:v>173.09800000000001</c:v>
                </c:pt>
                <c:pt idx="1880">
                  <c:v>173.19399999999999</c:v>
                </c:pt>
                <c:pt idx="1881">
                  <c:v>173.29400000000001</c:v>
                </c:pt>
                <c:pt idx="1882">
                  <c:v>173.38200000000001</c:v>
                </c:pt>
                <c:pt idx="1883">
                  <c:v>173.47399999999999</c:v>
                </c:pt>
                <c:pt idx="1884">
                  <c:v>173.57400000000001</c:v>
                </c:pt>
                <c:pt idx="1885">
                  <c:v>173.661</c:v>
                </c:pt>
                <c:pt idx="1886">
                  <c:v>173.75399999999999</c:v>
                </c:pt>
                <c:pt idx="1887">
                  <c:v>173.846</c:v>
                </c:pt>
                <c:pt idx="1888">
                  <c:v>173.94300000000001</c:v>
                </c:pt>
                <c:pt idx="1889">
                  <c:v>174.03</c:v>
                </c:pt>
                <c:pt idx="1890">
                  <c:v>174.131</c:v>
                </c:pt>
                <c:pt idx="1891">
                  <c:v>174.22200000000001</c:v>
                </c:pt>
                <c:pt idx="1892">
                  <c:v>174.33199999999999</c:v>
                </c:pt>
                <c:pt idx="1893">
                  <c:v>174.42699999999999</c:v>
                </c:pt>
                <c:pt idx="1894">
                  <c:v>174.523</c:v>
                </c:pt>
                <c:pt idx="1895">
                  <c:v>174.63800000000001</c:v>
                </c:pt>
                <c:pt idx="1896">
                  <c:v>174.755</c:v>
                </c:pt>
                <c:pt idx="1897">
                  <c:v>174.85499999999999</c:v>
                </c:pt>
                <c:pt idx="1898">
                  <c:v>174.94300000000001</c:v>
                </c:pt>
                <c:pt idx="1899">
                  <c:v>175.02699999999999</c:v>
                </c:pt>
                <c:pt idx="1900">
                  <c:v>175.12200000000001</c:v>
                </c:pt>
                <c:pt idx="1901">
                  <c:v>175.21299999999999</c:v>
                </c:pt>
                <c:pt idx="1902">
                  <c:v>175.30699999999999</c:v>
                </c:pt>
                <c:pt idx="1903">
                  <c:v>175.40799999999999</c:v>
                </c:pt>
                <c:pt idx="1904">
                  <c:v>175.506</c:v>
                </c:pt>
                <c:pt idx="1905">
                  <c:v>175.59100000000001</c:v>
                </c:pt>
                <c:pt idx="1906">
                  <c:v>175.68700000000001</c:v>
                </c:pt>
                <c:pt idx="1907">
                  <c:v>175.77099999999999</c:v>
                </c:pt>
                <c:pt idx="1908">
                  <c:v>175.86099999999999</c:v>
                </c:pt>
                <c:pt idx="1909">
                  <c:v>175.952</c:v>
                </c:pt>
                <c:pt idx="1910">
                  <c:v>176.047</c:v>
                </c:pt>
                <c:pt idx="1911">
                  <c:v>176.14599999999999</c:v>
                </c:pt>
                <c:pt idx="1912">
                  <c:v>176.23599999999999</c:v>
                </c:pt>
                <c:pt idx="1913">
                  <c:v>176.33</c:v>
                </c:pt>
                <c:pt idx="1914">
                  <c:v>176.42500000000001</c:v>
                </c:pt>
                <c:pt idx="1915">
                  <c:v>176.51400000000001</c:v>
                </c:pt>
                <c:pt idx="1916">
                  <c:v>176.61600000000001</c:v>
                </c:pt>
                <c:pt idx="1917">
                  <c:v>176.69900000000001</c:v>
                </c:pt>
                <c:pt idx="1918">
                  <c:v>176.79900000000001</c:v>
                </c:pt>
                <c:pt idx="1919">
                  <c:v>176.893</c:v>
                </c:pt>
                <c:pt idx="1920">
                  <c:v>177.01300000000001</c:v>
                </c:pt>
                <c:pt idx="1921">
                  <c:v>177.101</c:v>
                </c:pt>
                <c:pt idx="1922">
                  <c:v>177.19</c:v>
                </c:pt>
                <c:pt idx="1923">
                  <c:v>177.285</c:v>
                </c:pt>
                <c:pt idx="1924">
                  <c:v>177.37100000000001</c:v>
                </c:pt>
                <c:pt idx="1925">
                  <c:v>177.46799999999999</c:v>
                </c:pt>
                <c:pt idx="1926">
                  <c:v>177.56</c:v>
                </c:pt>
                <c:pt idx="1927">
                  <c:v>177.64599999999999</c:v>
                </c:pt>
                <c:pt idx="1928">
                  <c:v>177.761</c:v>
                </c:pt>
                <c:pt idx="1929">
                  <c:v>177.85900000000001</c:v>
                </c:pt>
                <c:pt idx="1930">
                  <c:v>177.94900000000001</c:v>
                </c:pt>
                <c:pt idx="1931">
                  <c:v>178.04400000000001</c:v>
                </c:pt>
                <c:pt idx="1932">
                  <c:v>178.12700000000001</c:v>
                </c:pt>
                <c:pt idx="1933">
                  <c:v>178.21</c:v>
                </c:pt>
                <c:pt idx="1934">
                  <c:v>178.30500000000001</c:v>
                </c:pt>
                <c:pt idx="1935">
                  <c:v>178.398</c:v>
                </c:pt>
                <c:pt idx="1936">
                  <c:v>178.495</c:v>
                </c:pt>
                <c:pt idx="1937">
                  <c:v>178.59100000000001</c:v>
                </c:pt>
                <c:pt idx="1938">
                  <c:v>178.68600000000001</c:v>
                </c:pt>
                <c:pt idx="1939">
                  <c:v>178.78200000000001</c:v>
                </c:pt>
                <c:pt idx="1940">
                  <c:v>178.87700000000001</c:v>
                </c:pt>
                <c:pt idx="1941">
                  <c:v>178.965</c:v>
                </c:pt>
                <c:pt idx="1942">
                  <c:v>179.05600000000001</c:v>
                </c:pt>
                <c:pt idx="1943">
                  <c:v>179.15</c:v>
                </c:pt>
                <c:pt idx="1944">
                  <c:v>179.244</c:v>
                </c:pt>
                <c:pt idx="1945">
                  <c:v>179.328</c:v>
                </c:pt>
                <c:pt idx="1946">
                  <c:v>179.429</c:v>
                </c:pt>
                <c:pt idx="1947">
                  <c:v>179.52699999999999</c:v>
                </c:pt>
                <c:pt idx="1948">
                  <c:v>179.614</c:v>
                </c:pt>
                <c:pt idx="1949">
                  <c:v>179.708</c:v>
                </c:pt>
                <c:pt idx="1950">
                  <c:v>179.8</c:v>
                </c:pt>
                <c:pt idx="1951">
                  <c:v>179.89099999999999</c:v>
                </c:pt>
                <c:pt idx="1952">
                  <c:v>179.983</c:v>
                </c:pt>
                <c:pt idx="1953">
                  <c:v>180.077</c:v>
                </c:pt>
                <c:pt idx="1954">
                  <c:v>180.172</c:v>
                </c:pt>
                <c:pt idx="1955">
                  <c:v>180.26599999999999</c:v>
                </c:pt>
                <c:pt idx="1956">
                  <c:v>180.35900000000001</c:v>
                </c:pt>
                <c:pt idx="1957">
                  <c:v>180.45099999999999</c:v>
                </c:pt>
                <c:pt idx="1958">
                  <c:v>180.53899999999999</c:v>
                </c:pt>
                <c:pt idx="1959">
                  <c:v>180.69</c:v>
                </c:pt>
                <c:pt idx="1960">
                  <c:v>180.78</c:v>
                </c:pt>
                <c:pt idx="1961">
                  <c:v>180.86699999999999</c:v>
                </c:pt>
                <c:pt idx="1962">
                  <c:v>180.96299999999999</c:v>
                </c:pt>
                <c:pt idx="1963">
                  <c:v>181.06100000000001</c:v>
                </c:pt>
                <c:pt idx="1964">
                  <c:v>181.155</c:v>
                </c:pt>
                <c:pt idx="1965">
                  <c:v>181.24700000000001</c:v>
                </c:pt>
                <c:pt idx="1966">
                  <c:v>181.34200000000001</c:v>
                </c:pt>
                <c:pt idx="1967">
                  <c:v>181.434</c:v>
                </c:pt>
                <c:pt idx="1968">
                  <c:v>181.52500000000001</c:v>
                </c:pt>
                <c:pt idx="1969">
                  <c:v>181.61199999999999</c:v>
                </c:pt>
                <c:pt idx="1970">
                  <c:v>181.696</c:v>
                </c:pt>
                <c:pt idx="1971">
                  <c:v>181.78700000000001</c:v>
                </c:pt>
                <c:pt idx="1972">
                  <c:v>181.88399999999999</c:v>
                </c:pt>
                <c:pt idx="1973">
                  <c:v>181.97499999999999</c:v>
                </c:pt>
                <c:pt idx="1974">
                  <c:v>182.06700000000001</c:v>
                </c:pt>
                <c:pt idx="1975">
                  <c:v>182.16</c:v>
                </c:pt>
                <c:pt idx="1976">
                  <c:v>182.251</c:v>
                </c:pt>
                <c:pt idx="1977">
                  <c:v>182.35400000000001</c:v>
                </c:pt>
                <c:pt idx="1978">
                  <c:v>182.44399999999999</c:v>
                </c:pt>
                <c:pt idx="1979">
                  <c:v>182.53399999999999</c:v>
                </c:pt>
                <c:pt idx="1980">
                  <c:v>182.61799999999999</c:v>
                </c:pt>
                <c:pt idx="1981">
                  <c:v>182.71199999999999</c:v>
                </c:pt>
                <c:pt idx="1982">
                  <c:v>182.8</c:v>
                </c:pt>
                <c:pt idx="1983">
                  <c:v>182.88</c:v>
                </c:pt>
                <c:pt idx="1984">
                  <c:v>182.96799999999999</c:v>
                </c:pt>
                <c:pt idx="1985">
                  <c:v>183.06200000000001</c:v>
                </c:pt>
                <c:pt idx="1986">
                  <c:v>183.15199999999999</c:v>
                </c:pt>
                <c:pt idx="1987">
                  <c:v>183.24</c:v>
                </c:pt>
                <c:pt idx="1988">
                  <c:v>183.334</c:v>
                </c:pt>
                <c:pt idx="1989">
                  <c:v>183.43100000000001</c:v>
                </c:pt>
                <c:pt idx="1990">
                  <c:v>183.536</c:v>
                </c:pt>
                <c:pt idx="1991">
                  <c:v>183.631</c:v>
                </c:pt>
                <c:pt idx="1992">
                  <c:v>183.715</c:v>
                </c:pt>
                <c:pt idx="1993">
                  <c:v>183.798</c:v>
                </c:pt>
                <c:pt idx="1994">
                  <c:v>183.90899999999999</c:v>
                </c:pt>
                <c:pt idx="1995">
                  <c:v>184</c:v>
                </c:pt>
                <c:pt idx="1996">
                  <c:v>184.089</c:v>
                </c:pt>
                <c:pt idx="1997">
                  <c:v>184.18100000000001</c:v>
                </c:pt>
                <c:pt idx="1998">
                  <c:v>184.29</c:v>
                </c:pt>
                <c:pt idx="1999">
                  <c:v>184.38800000000001</c:v>
                </c:pt>
                <c:pt idx="2000">
                  <c:v>184.48099999999999</c:v>
                </c:pt>
                <c:pt idx="2001">
                  <c:v>184.57400000000001</c:v>
                </c:pt>
                <c:pt idx="2002">
                  <c:v>184.67</c:v>
                </c:pt>
                <c:pt idx="2003">
                  <c:v>184.75899999999999</c:v>
                </c:pt>
                <c:pt idx="2004">
                  <c:v>184.85599999999999</c:v>
                </c:pt>
                <c:pt idx="2005">
                  <c:v>184.94399999999999</c:v>
                </c:pt>
                <c:pt idx="2006">
                  <c:v>185.035</c:v>
                </c:pt>
                <c:pt idx="2007">
                  <c:v>185.12799999999999</c:v>
                </c:pt>
                <c:pt idx="2008">
                  <c:v>185.221</c:v>
                </c:pt>
                <c:pt idx="2009">
                  <c:v>185.31299999999999</c:v>
                </c:pt>
                <c:pt idx="2010">
                  <c:v>185.40100000000001</c:v>
                </c:pt>
                <c:pt idx="2011">
                  <c:v>185.49600000000001</c:v>
                </c:pt>
                <c:pt idx="2012">
                  <c:v>185.59200000000001</c:v>
                </c:pt>
                <c:pt idx="2013">
                  <c:v>185.68600000000001</c:v>
                </c:pt>
                <c:pt idx="2014">
                  <c:v>185.77699999999999</c:v>
                </c:pt>
                <c:pt idx="2015">
                  <c:v>185.874</c:v>
                </c:pt>
                <c:pt idx="2016">
                  <c:v>185.971</c:v>
                </c:pt>
                <c:pt idx="2017">
                  <c:v>186.06299999999999</c:v>
                </c:pt>
                <c:pt idx="2018">
                  <c:v>186.149</c:v>
                </c:pt>
                <c:pt idx="2019">
                  <c:v>186.249</c:v>
                </c:pt>
                <c:pt idx="2020">
                  <c:v>186.33799999999999</c:v>
                </c:pt>
                <c:pt idx="2021">
                  <c:v>186.43299999999999</c:v>
                </c:pt>
                <c:pt idx="2022">
                  <c:v>186.524</c:v>
                </c:pt>
                <c:pt idx="2023">
                  <c:v>186.61099999999999</c:v>
                </c:pt>
                <c:pt idx="2024">
                  <c:v>186.703</c:v>
                </c:pt>
                <c:pt idx="2025">
                  <c:v>186.798</c:v>
                </c:pt>
                <c:pt idx="2026">
                  <c:v>186.88900000000001</c:v>
                </c:pt>
                <c:pt idx="2027">
                  <c:v>186.97900000000001</c:v>
                </c:pt>
                <c:pt idx="2028">
                  <c:v>187.08099999999999</c:v>
                </c:pt>
                <c:pt idx="2029">
                  <c:v>187.179</c:v>
                </c:pt>
                <c:pt idx="2030">
                  <c:v>187.27799999999999</c:v>
                </c:pt>
                <c:pt idx="2031">
                  <c:v>187.37299999999999</c:v>
                </c:pt>
                <c:pt idx="2032">
                  <c:v>187.46299999999999</c:v>
                </c:pt>
                <c:pt idx="2033">
                  <c:v>187.559</c:v>
                </c:pt>
                <c:pt idx="2034">
                  <c:v>187.649</c:v>
                </c:pt>
                <c:pt idx="2035">
                  <c:v>187.73500000000001</c:v>
                </c:pt>
                <c:pt idx="2036">
                  <c:v>187.83199999999999</c:v>
                </c:pt>
                <c:pt idx="2037">
                  <c:v>187.92400000000001</c:v>
                </c:pt>
                <c:pt idx="2038">
                  <c:v>188.01599999999999</c:v>
                </c:pt>
                <c:pt idx="2039">
                  <c:v>188.12899999999999</c:v>
                </c:pt>
                <c:pt idx="2040">
                  <c:v>188.21799999999999</c:v>
                </c:pt>
                <c:pt idx="2041">
                  <c:v>188.31200000000001</c:v>
                </c:pt>
                <c:pt idx="2042">
                  <c:v>188.4</c:v>
                </c:pt>
                <c:pt idx="2043">
                  <c:v>188.499</c:v>
                </c:pt>
                <c:pt idx="2044">
                  <c:v>188.61</c:v>
                </c:pt>
                <c:pt idx="2045">
                  <c:v>188.69499999999999</c:v>
                </c:pt>
                <c:pt idx="2046">
                  <c:v>188.792</c:v>
                </c:pt>
                <c:pt idx="2047">
                  <c:v>188.88800000000001</c:v>
                </c:pt>
                <c:pt idx="2048">
                  <c:v>188.98400000000001</c:v>
                </c:pt>
                <c:pt idx="2049">
                  <c:v>189.07599999999999</c:v>
                </c:pt>
                <c:pt idx="2050">
                  <c:v>189.17</c:v>
                </c:pt>
                <c:pt idx="2051">
                  <c:v>189.262</c:v>
                </c:pt>
                <c:pt idx="2052">
                  <c:v>189.35300000000001</c:v>
                </c:pt>
                <c:pt idx="2053">
                  <c:v>189.446</c:v>
                </c:pt>
                <c:pt idx="2054">
                  <c:v>189.54499999999999</c:v>
                </c:pt>
                <c:pt idx="2055">
                  <c:v>189.64</c:v>
                </c:pt>
                <c:pt idx="2056">
                  <c:v>189.74100000000001</c:v>
                </c:pt>
                <c:pt idx="2057">
                  <c:v>189.833</c:v>
                </c:pt>
                <c:pt idx="2058">
                  <c:v>189.93</c:v>
                </c:pt>
                <c:pt idx="2059">
                  <c:v>190.02799999999999</c:v>
                </c:pt>
                <c:pt idx="2060">
                  <c:v>190.12799999999999</c:v>
                </c:pt>
                <c:pt idx="2061">
                  <c:v>190.22200000000001</c:v>
                </c:pt>
                <c:pt idx="2062">
                  <c:v>190.32599999999999</c:v>
                </c:pt>
                <c:pt idx="2063">
                  <c:v>190.41300000000001</c:v>
                </c:pt>
                <c:pt idx="2064">
                  <c:v>190.50800000000001</c:v>
                </c:pt>
                <c:pt idx="2065">
                  <c:v>190.60400000000001</c:v>
                </c:pt>
                <c:pt idx="2066">
                  <c:v>190.69399999999999</c:v>
                </c:pt>
                <c:pt idx="2067">
                  <c:v>190.786</c:v>
                </c:pt>
                <c:pt idx="2068">
                  <c:v>190.89400000000001</c:v>
                </c:pt>
                <c:pt idx="2069">
                  <c:v>190.99299999999999</c:v>
                </c:pt>
                <c:pt idx="2070">
                  <c:v>191.08199999999999</c:v>
                </c:pt>
                <c:pt idx="2071">
                  <c:v>191.19</c:v>
                </c:pt>
                <c:pt idx="2072">
                  <c:v>191.285</c:v>
                </c:pt>
                <c:pt idx="2073">
                  <c:v>191.38300000000001</c:v>
                </c:pt>
                <c:pt idx="2074">
                  <c:v>191.48</c:v>
                </c:pt>
                <c:pt idx="2075">
                  <c:v>191.57300000000001</c:v>
                </c:pt>
                <c:pt idx="2076">
                  <c:v>191.66499999999999</c:v>
                </c:pt>
                <c:pt idx="2077">
                  <c:v>191.756</c:v>
                </c:pt>
                <c:pt idx="2078">
                  <c:v>191.846</c:v>
                </c:pt>
                <c:pt idx="2079">
                  <c:v>191.941</c:v>
                </c:pt>
                <c:pt idx="2080">
                  <c:v>192.03800000000001</c:v>
                </c:pt>
                <c:pt idx="2081">
                  <c:v>192.15100000000001</c:v>
                </c:pt>
                <c:pt idx="2082">
                  <c:v>192.24199999999999</c:v>
                </c:pt>
                <c:pt idx="2083">
                  <c:v>192.34</c:v>
                </c:pt>
                <c:pt idx="2084">
                  <c:v>192.43700000000001</c:v>
                </c:pt>
                <c:pt idx="2085">
                  <c:v>192.524</c:v>
                </c:pt>
                <c:pt idx="2086">
                  <c:v>192.61500000000001</c:v>
                </c:pt>
                <c:pt idx="2087">
                  <c:v>192.71100000000001</c:v>
                </c:pt>
                <c:pt idx="2088">
                  <c:v>192.79599999999999</c:v>
                </c:pt>
                <c:pt idx="2089">
                  <c:v>192.88200000000001</c:v>
                </c:pt>
                <c:pt idx="2090">
                  <c:v>192.97800000000001</c:v>
                </c:pt>
                <c:pt idx="2091">
                  <c:v>193.06399999999999</c:v>
                </c:pt>
                <c:pt idx="2092">
                  <c:v>193.15199999999999</c:v>
                </c:pt>
                <c:pt idx="2093">
                  <c:v>193.268</c:v>
                </c:pt>
                <c:pt idx="2094">
                  <c:v>193.36</c:v>
                </c:pt>
                <c:pt idx="2095">
                  <c:v>193.45699999999999</c:v>
                </c:pt>
                <c:pt idx="2096">
                  <c:v>193.547</c:v>
                </c:pt>
                <c:pt idx="2097">
                  <c:v>193.643</c:v>
                </c:pt>
                <c:pt idx="2098">
                  <c:v>193.73599999999999</c:v>
                </c:pt>
                <c:pt idx="2099">
                  <c:v>193.83</c:v>
                </c:pt>
                <c:pt idx="2100">
                  <c:v>193.92599999999999</c:v>
                </c:pt>
                <c:pt idx="2101">
                  <c:v>194.012</c:v>
                </c:pt>
                <c:pt idx="2102">
                  <c:v>194.09800000000001</c:v>
                </c:pt>
                <c:pt idx="2103">
                  <c:v>194.196</c:v>
                </c:pt>
                <c:pt idx="2104">
                  <c:v>194.286</c:v>
                </c:pt>
                <c:pt idx="2105">
                  <c:v>194.38</c:v>
                </c:pt>
                <c:pt idx="2106">
                  <c:v>194.47800000000001</c:v>
                </c:pt>
                <c:pt idx="2107">
                  <c:v>194.57499999999999</c:v>
                </c:pt>
                <c:pt idx="2108">
                  <c:v>194.66300000000001</c:v>
                </c:pt>
                <c:pt idx="2109">
                  <c:v>194.761</c:v>
                </c:pt>
                <c:pt idx="2110">
                  <c:v>194.85499999999999</c:v>
                </c:pt>
                <c:pt idx="2111">
                  <c:v>194.95</c:v>
                </c:pt>
                <c:pt idx="2112">
                  <c:v>195.05199999999999</c:v>
                </c:pt>
                <c:pt idx="2113">
                  <c:v>195.14699999999999</c:v>
                </c:pt>
                <c:pt idx="2114">
                  <c:v>195.24700000000001</c:v>
                </c:pt>
                <c:pt idx="2115">
                  <c:v>195.34100000000001</c:v>
                </c:pt>
                <c:pt idx="2116">
                  <c:v>195.43600000000001</c:v>
                </c:pt>
                <c:pt idx="2117">
                  <c:v>195.52500000000001</c:v>
                </c:pt>
                <c:pt idx="2118">
                  <c:v>195.60900000000001</c:v>
                </c:pt>
                <c:pt idx="2119">
                  <c:v>195.702</c:v>
                </c:pt>
                <c:pt idx="2120">
                  <c:v>195.803</c:v>
                </c:pt>
                <c:pt idx="2121">
                  <c:v>195.893</c:v>
                </c:pt>
                <c:pt idx="2122">
                  <c:v>195.99199999999999</c:v>
                </c:pt>
                <c:pt idx="2123">
                  <c:v>196.089</c:v>
                </c:pt>
                <c:pt idx="2124">
                  <c:v>196.184</c:v>
                </c:pt>
                <c:pt idx="2125">
                  <c:v>196.285</c:v>
                </c:pt>
                <c:pt idx="2126">
                  <c:v>196.37899999999999</c:v>
                </c:pt>
                <c:pt idx="2127">
                  <c:v>196.47900000000001</c:v>
                </c:pt>
                <c:pt idx="2128">
                  <c:v>196.58</c:v>
                </c:pt>
                <c:pt idx="2129">
                  <c:v>196.672</c:v>
                </c:pt>
                <c:pt idx="2130">
                  <c:v>196.774</c:v>
                </c:pt>
                <c:pt idx="2131">
                  <c:v>196.86099999999999</c:v>
                </c:pt>
                <c:pt idx="2132">
                  <c:v>196.95500000000001</c:v>
                </c:pt>
                <c:pt idx="2133">
                  <c:v>197.05</c:v>
                </c:pt>
                <c:pt idx="2134">
                  <c:v>197.14400000000001</c:v>
                </c:pt>
                <c:pt idx="2135">
                  <c:v>197.23699999999999</c:v>
                </c:pt>
                <c:pt idx="2136">
                  <c:v>197.33</c:v>
                </c:pt>
                <c:pt idx="2137">
                  <c:v>197.42500000000001</c:v>
                </c:pt>
                <c:pt idx="2138">
                  <c:v>197.51</c:v>
                </c:pt>
                <c:pt idx="2139">
                  <c:v>197.601</c:v>
                </c:pt>
                <c:pt idx="2140">
                  <c:v>197.69499999999999</c:v>
                </c:pt>
                <c:pt idx="2141">
                  <c:v>197.792</c:v>
                </c:pt>
                <c:pt idx="2142">
                  <c:v>197.886</c:v>
                </c:pt>
                <c:pt idx="2143">
                  <c:v>197.98</c:v>
                </c:pt>
                <c:pt idx="2144">
                  <c:v>198.07400000000001</c:v>
                </c:pt>
                <c:pt idx="2145">
                  <c:v>198.167</c:v>
                </c:pt>
                <c:pt idx="2146">
                  <c:v>198.26</c:v>
                </c:pt>
                <c:pt idx="2147">
                  <c:v>198.357</c:v>
                </c:pt>
                <c:pt idx="2148">
                  <c:v>198.45</c:v>
                </c:pt>
                <c:pt idx="2149">
                  <c:v>198.55500000000001</c:v>
                </c:pt>
                <c:pt idx="2150">
                  <c:v>198.655</c:v>
                </c:pt>
                <c:pt idx="2151">
                  <c:v>198.75200000000001</c:v>
                </c:pt>
                <c:pt idx="2152">
                  <c:v>198.845</c:v>
                </c:pt>
                <c:pt idx="2153">
                  <c:v>198.934</c:v>
                </c:pt>
                <c:pt idx="2154">
                  <c:v>199.02</c:v>
                </c:pt>
                <c:pt idx="2155">
                  <c:v>199.11600000000001</c:v>
                </c:pt>
                <c:pt idx="2156">
                  <c:v>199.21100000000001</c:v>
                </c:pt>
                <c:pt idx="2157">
                  <c:v>199.304</c:v>
                </c:pt>
                <c:pt idx="2158">
                  <c:v>199.38399999999999</c:v>
                </c:pt>
                <c:pt idx="2159">
                  <c:v>199.482</c:v>
                </c:pt>
                <c:pt idx="2160">
                  <c:v>199.566</c:v>
                </c:pt>
                <c:pt idx="2161">
                  <c:v>199.65899999999999</c:v>
                </c:pt>
                <c:pt idx="2162">
                  <c:v>199.75399999999999</c:v>
                </c:pt>
                <c:pt idx="2163">
                  <c:v>199.852</c:v>
                </c:pt>
                <c:pt idx="2164">
                  <c:v>199.93899999999999</c:v>
                </c:pt>
                <c:pt idx="2165">
                  <c:v>200.04</c:v>
                </c:pt>
                <c:pt idx="2166">
                  <c:v>200.12799999999999</c:v>
                </c:pt>
                <c:pt idx="2167">
                  <c:v>200.209</c:v>
                </c:pt>
                <c:pt idx="2168">
                  <c:v>200.30099999999999</c:v>
                </c:pt>
                <c:pt idx="2169">
                  <c:v>200.392</c:v>
                </c:pt>
                <c:pt idx="2170">
                  <c:v>200.49100000000001</c:v>
                </c:pt>
                <c:pt idx="2171">
                  <c:v>200.57499999999999</c:v>
                </c:pt>
                <c:pt idx="2172">
                  <c:v>200.66300000000001</c:v>
                </c:pt>
                <c:pt idx="2173">
                  <c:v>200.762</c:v>
                </c:pt>
                <c:pt idx="2174">
                  <c:v>200.86099999999999</c:v>
                </c:pt>
                <c:pt idx="2175">
                  <c:v>200.95500000000001</c:v>
                </c:pt>
                <c:pt idx="2176">
                  <c:v>201.05099999999999</c:v>
                </c:pt>
                <c:pt idx="2177">
                  <c:v>201.13800000000001</c:v>
                </c:pt>
                <c:pt idx="2178">
                  <c:v>201.221</c:v>
                </c:pt>
                <c:pt idx="2179">
                  <c:v>201.31200000000001</c:v>
                </c:pt>
                <c:pt idx="2180">
                  <c:v>201.41200000000001</c:v>
                </c:pt>
                <c:pt idx="2181">
                  <c:v>201.50899999999999</c:v>
                </c:pt>
                <c:pt idx="2182">
                  <c:v>201.613</c:v>
                </c:pt>
                <c:pt idx="2183">
                  <c:v>201.70500000000001</c:v>
                </c:pt>
                <c:pt idx="2184">
                  <c:v>201.80500000000001</c:v>
                </c:pt>
                <c:pt idx="2185">
                  <c:v>201.9</c:v>
                </c:pt>
                <c:pt idx="2186">
                  <c:v>201.99700000000001</c:v>
                </c:pt>
                <c:pt idx="2187">
                  <c:v>202.077</c:v>
                </c:pt>
                <c:pt idx="2188">
                  <c:v>202.16800000000001</c:v>
                </c:pt>
                <c:pt idx="2189">
                  <c:v>202.25800000000001</c:v>
                </c:pt>
                <c:pt idx="2190">
                  <c:v>202.35499999999999</c:v>
                </c:pt>
                <c:pt idx="2191">
                  <c:v>202.453</c:v>
                </c:pt>
                <c:pt idx="2192">
                  <c:v>202.54499999999999</c:v>
                </c:pt>
                <c:pt idx="2193">
                  <c:v>202.63399999999999</c:v>
                </c:pt>
                <c:pt idx="2194">
                  <c:v>202.75800000000001</c:v>
                </c:pt>
                <c:pt idx="2195">
                  <c:v>202.85300000000001</c:v>
                </c:pt>
                <c:pt idx="2196">
                  <c:v>202.94800000000001</c:v>
                </c:pt>
                <c:pt idx="2197">
                  <c:v>203.04599999999999</c:v>
                </c:pt>
                <c:pt idx="2198">
                  <c:v>203.13900000000001</c:v>
                </c:pt>
                <c:pt idx="2199">
                  <c:v>203.23699999999999</c:v>
                </c:pt>
                <c:pt idx="2200">
                  <c:v>203.334</c:v>
                </c:pt>
                <c:pt idx="2201">
                  <c:v>203.42599999999999</c:v>
                </c:pt>
                <c:pt idx="2202">
                  <c:v>203.52099999999999</c:v>
                </c:pt>
                <c:pt idx="2203">
                  <c:v>203.613</c:v>
                </c:pt>
                <c:pt idx="2204">
                  <c:v>203.714</c:v>
                </c:pt>
                <c:pt idx="2205">
                  <c:v>203.81100000000001</c:v>
                </c:pt>
                <c:pt idx="2206">
                  <c:v>203.898</c:v>
                </c:pt>
                <c:pt idx="2207">
                  <c:v>203.989</c:v>
                </c:pt>
                <c:pt idx="2208">
                  <c:v>204.08099999999999</c:v>
                </c:pt>
                <c:pt idx="2209">
                  <c:v>204.17099999999999</c:v>
                </c:pt>
                <c:pt idx="2210">
                  <c:v>204.28299999999999</c:v>
                </c:pt>
                <c:pt idx="2211">
                  <c:v>204.37899999999999</c:v>
                </c:pt>
                <c:pt idx="2212">
                  <c:v>204.471</c:v>
                </c:pt>
                <c:pt idx="2213">
                  <c:v>204.565</c:v>
                </c:pt>
                <c:pt idx="2214">
                  <c:v>204.65899999999999</c:v>
                </c:pt>
                <c:pt idx="2215">
                  <c:v>204.749</c:v>
                </c:pt>
                <c:pt idx="2216">
                  <c:v>204.84700000000001</c:v>
                </c:pt>
                <c:pt idx="2217">
                  <c:v>204.946</c:v>
                </c:pt>
                <c:pt idx="2218">
                  <c:v>205.04499999999999</c:v>
                </c:pt>
                <c:pt idx="2219">
                  <c:v>205.137</c:v>
                </c:pt>
                <c:pt idx="2220">
                  <c:v>205.23500000000001</c:v>
                </c:pt>
                <c:pt idx="2221">
                  <c:v>205.33</c:v>
                </c:pt>
                <c:pt idx="2222">
                  <c:v>205.429</c:v>
                </c:pt>
                <c:pt idx="2223">
                  <c:v>205.52199999999999</c:v>
                </c:pt>
                <c:pt idx="2224">
                  <c:v>205.624</c:v>
                </c:pt>
                <c:pt idx="2225">
                  <c:v>205.71600000000001</c:v>
                </c:pt>
                <c:pt idx="2226">
                  <c:v>205.81</c:v>
                </c:pt>
                <c:pt idx="2227">
                  <c:v>205.90100000000001</c:v>
                </c:pt>
                <c:pt idx="2228">
                  <c:v>205.99100000000001</c:v>
                </c:pt>
                <c:pt idx="2229">
                  <c:v>206.08199999999999</c:v>
                </c:pt>
                <c:pt idx="2230">
                  <c:v>206.166</c:v>
                </c:pt>
                <c:pt idx="2231">
                  <c:v>206.26300000000001</c:v>
                </c:pt>
                <c:pt idx="2232">
                  <c:v>206.35900000000001</c:v>
                </c:pt>
                <c:pt idx="2233">
                  <c:v>206.458</c:v>
                </c:pt>
                <c:pt idx="2234">
                  <c:v>206.553</c:v>
                </c:pt>
                <c:pt idx="2235">
                  <c:v>206.649</c:v>
                </c:pt>
                <c:pt idx="2236">
                  <c:v>206.732</c:v>
                </c:pt>
                <c:pt idx="2237">
                  <c:v>206.82400000000001</c:v>
                </c:pt>
                <c:pt idx="2238">
                  <c:v>206.911</c:v>
                </c:pt>
                <c:pt idx="2239">
                  <c:v>207.00399999999999</c:v>
                </c:pt>
                <c:pt idx="2240">
                  <c:v>207.089</c:v>
                </c:pt>
                <c:pt idx="2241">
                  <c:v>207.18299999999999</c:v>
                </c:pt>
                <c:pt idx="2242">
                  <c:v>207.30500000000001</c:v>
                </c:pt>
                <c:pt idx="2243">
                  <c:v>207.39400000000001</c:v>
                </c:pt>
                <c:pt idx="2244">
                  <c:v>207.49600000000001</c:v>
                </c:pt>
                <c:pt idx="2245">
                  <c:v>207.59200000000001</c:v>
                </c:pt>
                <c:pt idx="2246">
                  <c:v>207.68600000000001</c:v>
                </c:pt>
                <c:pt idx="2247">
                  <c:v>207.78100000000001</c:v>
                </c:pt>
                <c:pt idx="2248">
                  <c:v>207.876</c:v>
                </c:pt>
                <c:pt idx="2249">
                  <c:v>207.971</c:v>
                </c:pt>
                <c:pt idx="2250">
                  <c:v>208.06100000000001</c:v>
                </c:pt>
                <c:pt idx="2251">
                  <c:v>208.15199999999999</c:v>
                </c:pt>
                <c:pt idx="2252">
                  <c:v>208.244</c:v>
                </c:pt>
                <c:pt idx="2253">
                  <c:v>208.334</c:v>
                </c:pt>
                <c:pt idx="2254">
                  <c:v>208.428</c:v>
                </c:pt>
                <c:pt idx="2255">
                  <c:v>208.53</c:v>
                </c:pt>
                <c:pt idx="2256">
                  <c:v>208.626</c:v>
                </c:pt>
                <c:pt idx="2257">
                  <c:v>208.72300000000001</c:v>
                </c:pt>
                <c:pt idx="2258">
                  <c:v>208.809</c:v>
                </c:pt>
                <c:pt idx="2259">
                  <c:v>208.904</c:v>
                </c:pt>
                <c:pt idx="2260">
                  <c:v>209.001</c:v>
                </c:pt>
                <c:pt idx="2261">
                  <c:v>209.09899999999999</c:v>
                </c:pt>
                <c:pt idx="2262">
                  <c:v>209.19300000000001</c:v>
                </c:pt>
                <c:pt idx="2263">
                  <c:v>209.28700000000001</c:v>
                </c:pt>
                <c:pt idx="2264">
                  <c:v>209.38</c:v>
                </c:pt>
                <c:pt idx="2265">
                  <c:v>209.47300000000001</c:v>
                </c:pt>
                <c:pt idx="2266">
                  <c:v>209.559</c:v>
                </c:pt>
                <c:pt idx="2267">
                  <c:v>209.67500000000001</c:v>
                </c:pt>
                <c:pt idx="2268">
                  <c:v>209.76599999999999</c:v>
                </c:pt>
                <c:pt idx="2269">
                  <c:v>209.86600000000001</c:v>
                </c:pt>
                <c:pt idx="2270">
                  <c:v>209.96299999999999</c:v>
                </c:pt>
                <c:pt idx="2271">
                  <c:v>210.05500000000001</c:v>
                </c:pt>
                <c:pt idx="2272">
                  <c:v>210.15</c:v>
                </c:pt>
                <c:pt idx="2273">
                  <c:v>210.23699999999999</c:v>
                </c:pt>
                <c:pt idx="2274">
                  <c:v>210.32599999999999</c:v>
                </c:pt>
                <c:pt idx="2275">
                  <c:v>210.42099999999999</c:v>
                </c:pt>
                <c:pt idx="2276">
                  <c:v>210.51900000000001</c:v>
                </c:pt>
                <c:pt idx="2277">
                  <c:v>210.61199999999999</c:v>
                </c:pt>
                <c:pt idx="2278">
                  <c:v>210.76900000000001</c:v>
                </c:pt>
                <c:pt idx="2279">
                  <c:v>210.86500000000001</c:v>
                </c:pt>
                <c:pt idx="2280">
                  <c:v>210.95599999999999</c:v>
                </c:pt>
                <c:pt idx="2281">
                  <c:v>211.04499999999999</c:v>
                </c:pt>
                <c:pt idx="2282">
                  <c:v>211.13900000000001</c:v>
                </c:pt>
                <c:pt idx="2283">
                  <c:v>211.22900000000001</c:v>
                </c:pt>
                <c:pt idx="2284">
                  <c:v>211.31800000000001</c:v>
                </c:pt>
                <c:pt idx="2285">
                  <c:v>211.41300000000001</c:v>
                </c:pt>
                <c:pt idx="2286">
                  <c:v>211.50299999999999</c:v>
                </c:pt>
                <c:pt idx="2287">
                  <c:v>211.601</c:v>
                </c:pt>
                <c:pt idx="2288">
                  <c:v>211.697</c:v>
                </c:pt>
                <c:pt idx="2289">
                  <c:v>211.79300000000001</c:v>
                </c:pt>
                <c:pt idx="2290">
                  <c:v>211.881</c:v>
                </c:pt>
                <c:pt idx="2291">
                  <c:v>211.97300000000001</c:v>
                </c:pt>
                <c:pt idx="2292">
                  <c:v>212.06299999999999</c:v>
                </c:pt>
                <c:pt idx="2293">
                  <c:v>212.155</c:v>
                </c:pt>
                <c:pt idx="2294">
                  <c:v>212.25399999999999</c:v>
                </c:pt>
                <c:pt idx="2295">
                  <c:v>212.346</c:v>
                </c:pt>
                <c:pt idx="2296">
                  <c:v>212.43899999999999</c:v>
                </c:pt>
                <c:pt idx="2297">
                  <c:v>212.53399999999999</c:v>
                </c:pt>
                <c:pt idx="2298">
                  <c:v>212.62700000000001</c:v>
                </c:pt>
                <c:pt idx="2299">
                  <c:v>212.721</c:v>
                </c:pt>
                <c:pt idx="2300">
                  <c:v>212.81100000000001</c:v>
                </c:pt>
                <c:pt idx="2301">
                  <c:v>212.90600000000001</c:v>
                </c:pt>
                <c:pt idx="2302">
                  <c:v>213.00899999999999</c:v>
                </c:pt>
                <c:pt idx="2303">
                  <c:v>213.108</c:v>
                </c:pt>
                <c:pt idx="2304">
                  <c:v>213.203</c:v>
                </c:pt>
                <c:pt idx="2305">
                  <c:v>213.297</c:v>
                </c:pt>
                <c:pt idx="2306">
                  <c:v>213.38900000000001</c:v>
                </c:pt>
                <c:pt idx="2307">
                  <c:v>213.47800000000001</c:v>
                </c:pt>
                <c:pt idx="2308">
                  <c:v>213.565</c:v>
                </c:pt>
                <c:pt idx="2309">
                  <c:v>213.65799999999999</c:v>
                </c:pt>
                <c:pt idx="2310">
                  <c:v>213.745</c:v>
                </c:pt>
                <c:pt idx="2311">
                  <c:v>213.83600000000001</c:v>
                </c:pt>
                <c:pt idx="2312">
                  <c:v>213.934</c:v>
                </c:pt>
                <c:pt idx="2313">
                  <c:v>214.029</c:v>
                </c:pt>
                <c:pt idx="2314">
                  <c:v>214.124</c:v>
                </c:pt>
                <c:pt idx="2315">
                  <c:v>214.20699999999999</c:v>
                </c:pt>
                <c:pt idx="2316">
                  <c:v>214.29900000000001</c:v>
                </c:pt>
                <c:pt idx="2317">
                  <c:v>214.38499999999999</c:v>
                </c:pt>
                <c:pt idx="2318">
                  <c:v>214.46899999999999</c:v>
                </c:pt>
                <c:pt idx="2319">
                  <c:v>214.56800000000001</c:v>
                </c:pt>
                <c:pt idx="2320">
                  <c:v>214.661</c:v>
                </c:pt>
                <c:pt idx="2321">
                  <c:v>214.756</c:v>
                </c:pt>
                <c:pt idx="2322">
                  <c:v>214.85499999999999</c:v>
                </c:pt>
                <c:pt idx="2323">
                  <c:v>214.95099999999999</c:v>
                </c:pt>
                <c:pt idx="2324">
                  <c:v>215.048</c:v>
                </c:pt>
                <c:pt idx="2325">
                  <c:v>215.148</c:v>
                </c:pt>
                <c:pt idx="2326">
                  <c:v>215.24</c:v>
                </c:pt>
                <c:pt idx="2327">
                  <c:v>215.33799999999999</c:v>
                </c:pt>
                <c:pt idx="2328">
                  <c:v>215.43799999999999</c:v>
                </c:pt>
                <c:pt idx="2329">
                  <c:v>215.53299999999999</c:v>
                </c:pt>
                <c:pt idx="2330">
                  <c:v>215.63800000000001</c:v>
                </c:pt>
                <c:pt idx="2331">
                  <c:v>215.73</c:v>
                </c:pt>
                <c:pt idx="2332">
                  <c:v>215.83099999999999</c:v>
                </c:pt>
                <c:pt idx="2333">
                  <c:v>215.92400000000001</c:v>
                </c:pt>
                <c:pt idx="2334">
                  <c:v>216.01</c:v>
                </c:pt>
                <c:pt idx="2335">
                  <c:v>216.10499999999999</c:v>
                </c:pt>
                <c:pt idx="2336">
                  <c:v>216.20400000000001</c:v>
                </c:pt>
                <c:pt idx="2337">
                  <c:v>216.298</c:v>
                </c:pt>
                <c:pt idx="2338">
                  <c:v>216.392</c:v>
                </c:pt>
                <c:pt idx="2339">
                  <c:v>216.48</c:v>
                </c:pt>
                <c:pt idx="2340">
                  <c:v>216.571</c:v>
                </c:pt>
                <c:pt idx="2341">
                  <c:v>216.67099999999999</c:v>
                </c:pt>
                <c:pt idx="2342">
                  <c:v>216.76499999999999</c:v>
                </c:pt>
                <c:pt idx="2343">
                  <c:v>216.85499999999999</c:v>
                </c:pt>
                <c:pt idx="2344">
                  <c:v>216.94900000000001</c:v>
                </c:pt>
                <c:pt idx="2345">
                  <c:v>217.04499999999999</c:v>
                </c:pt>
                <c:pt idx="2346">
                  <c:v>217.13200000000001</c:v>
                </c:pt>
                <c:pt idx="2347">
                  <c:v>217.21899999999999</c:v>
                </c:pt>
                <c:pt idx="2348">
                  <c:v>217.303</c:v>
                </c:pt>
                <c:pt idx="2349">
                  <c:v>217.39599999999999</c:v>
                </c:pt>
                <c:pt idx="2350">
                  <c:v>217.489</c:v>
                </c:pt>
                <c:pt idx="2351">
                  <c:v>217.584</c:v>
                </c:pt>
                <c:pt idx="2352">
                  <c:v>217.68799999999999</c:v>
                </c:pt>
                <c:pt idx="2353">
                  <c:v>217.779</c:v>
                </c:pt>
                <c:pt idx="2354">
                  <c:v>217.86799999999999</c:v>
                </c:pt>
                <c:pt idx="2355">
                  <c:v>217.95699999999999</c:v>
                </c:pt>
                <c:pt idx="2356">
                  <c:v>218.054</c:v>
                </c:pt>
                <c:pt idx="2357">
                  <c:v>218.14699999999999</c:v>
                </c:pt>
                <c:pt idx="2358">
                  <c:v>218.238</c:v>
                </c:pt>
                <c:pt idx="2359">
                  <c:v>218.33199999999999</c:v>
                </c:pt>
                <c:pt idx="2360">
                  <c:v>218.42500000000001</c:v>
                </c:pt>
                <c:pt idx="2361">
                  <c:v>218.511</c:v>
                </c:pt>
                <c:pt idx="2362">
                  <c:v>218.60300000000001</c:v>
                </c:pt>
                <c:pt idx="2363">
                  <c:v>218.69300000000001</c:v>
                </c:pt>
                <c:pt idx="2364">
                  <c:v>218.79300000000001</c:v>
                </c:pt>
                <c:pt idx="2365">
                  <c:v>218.88800000000001</c:v>
                </c:pt>
                <c:pt idx="2366">
                  <c:v>218.99100000000001</c:v>
                </c:pt>
                <c:pt idx="2367">
                  <c:v>219.08799999999999</c:v>
                </c:pt>
                <c:pt idx="2368">
                  <c:v>219.17599999999999</c:v>
                </c:pt>
                <c:pt idx="2369">
                  <c:v>219.27099999999999</c:v>
                </c:pt>
                <c:pt idx="2370">
                  <c:v>219.358</c:v>
                </c:pt>
                <c:pt idx="2371">
                  <c:v>219.46</c:v>
                </c:pt>
                <c:pt idx="2372">
                  <c:v>219.55</c:v>
                </c:pt>
                <c:pt idx="2373">
                  <c:v>219.63900000000001</c:v>
                </c:pt>
                <c:pt idx="2374">
                  <c:v>219.73599999999999</c:v>
                </c:pt>
                <c:pt idx="2375">
                  <c:v>219.83500000000001</c:v>
                </c:pt>
                <c:pt idx="2376">
                  <c:v>219.92400000000001</c:v>
                </c:pt>
                <c:pt idx="2377">
                  <c:v>220.01599999999999</c:v>
                </c:pt>
                <c:pt idx="2378">
                  <c:v>220.11099999999999</c:v>
                </c:pt>
                <c:pt idx="2379">
                  <c:v>220.21299999999999</c:v>
                </c:pt>
                <c:pt idx="2380">
                  <c:v>220.30699999999999</c:v>
                </c:pt>
                <c:pt idx="2381">
                  <c:v>220.398</c:v>
                </c:pt>
                <c:pt idx="2382">
                  <c:v>220.49100000000001</c:v>
                </c:pt>
                <c:pt idx="2383">
                  <c:v>220.59200000000001</c:v>
                </c:pt>
                <c:pt idx="2384">
                  <c:v>220.68199999999999</c:v>
                </c:pt>
                <c:pt idx="2385">
                  <c:v>220.77699999999999</c:v>
                </c:pt>
                <c:pt idx="2386">
                  <c:v>220.876</c:v>
                </c:pt>
                <c:pt idx="2387">
                  <c:v>220.97200000000001</c:v>
                </c:pt>
                <c:pt idx="2388">
                  <c:v>221.06200000000001</c:v>
                </c:pt>
                <c:pt idx="2389">
                  <c:v>221.15199999999999</c:v>
                </c:pt>
                <c:pt idx="2390">
                  <c:v>221.249</c:v>
                </c:pt>
                <c:pt idx="2391">
                  <c:v>221.33699999999999</c:v>
                </c:pt>
                <c:pt idx="2392">
                  <c:v>221.42500000000001</c:v>
                </c:pt>
                <c:pt idx="2393">
                  <c:v>221.51599999999999</c:v>
                </c:pt>
                <c:pt idx="2394">
                  <c:v>221.602</c:v>
                </c:pt>
                <c:pt idx="2395">
                  <c:v>221.69900000000001</c:v>
                </c:pt>
                <c:pt idx="2396">
                  <c:v>221.79599999999999</c:v>
                </c:pt>
                <c:pt idx="2397">
                  <c:v>221.88900000000001</c:v>
                </c:pt>
                <c:pt idx="2398">
                  <c:v>221.98500000000001</c:v>
                </c:pt>
                <c:pt idx="2399">
                  <c:v>222.07</c:v>
                </c:pt>
                <c:pt idx="2400">
                  <c:v>222.16200000000001</c:v>
                </c:pt>
                <c:pt idx="2401">
                  <c:v>222.268</c:v>
                </c:pt>
                <c:pt idx="2402">
                  <c:v>222.36500000000001</c:v>
                </c:pt>
                <c:pt idx="2403">
                  <c:v>222.46299999999999</c:v>
                </c:pt>
                <c:pt idx="2404">
                  <c:v>222.559</c:v>
                </c:pt>
                <c:pt idx="2405">
                  <c:v>222.65899999999999</c:v>
                </c:pt>
                <c:pt idx="2406">
                  <c:v>222.749</c:v>
                </c:pt>
                <c:pt idx="2407">
                  <c:v>222.846</c:v>
                </c:pt>
                <c:pt idx="2408">
                  <c:v>222.934</c:v>
                </c:pt>
                <c:pt idx="2409">
                  <c:v>223.02799999999999</c:v>
                </c:pt>
                <c:pt idx="2410">
                  <c:v>223.12200000000001</c:v>
                </c:pt>
                <c:pt idx="2411">
                  <c:v>223.22200000000001</c:v>
                </c:pt>
                <c:pt idx="2412">
                  <c:v>223.31399999999999</c:v>
                </c:pt>
                <c:pt idx="2413">
                  <c:v>223.404</c:v>
                </c:pt>
                <c:pt idx="2414">
                  <c:v>223.499</c:v>
                </c:pt>
                <c:pt idx="2415">
                  <c:v>223.601</c:v>
                </c:pt>
                <c:pt idx="2416">
                  <c:v>223.69399999999999</c:v>
                </c:pt>
                <c:pt idx="2417">
                  <c:v>223.79599999999999</c:v>
                </c:pt>
                <c:pt idx="2418">
                  <c:v>223.892</c:v>
                </c:pt>
                <c:pt idx="2419">
                  <c:v>223.982</c:v>
                </c:pt>
                <c:pt idx="2420">
                  <c:v>224.078</c:v>
                </c:pt>
                <c:pt idx="2421">
                  <c:v>224.16900000000001</c:v>
                </c:pt>
                <c:pt idx="2422">
                  <c:v>224.262</c:v>
                </c:pt>
                <c:pt idx="2423">
                  <c:v>224.36099999999999</c:v>
                </c:pt>
                <c:pt idx="2424">
                  <c:v>224.46100000000001</c:v>
                </c:pt>
                <c:pt idx="2425">
                  <c:v>224.554</c:v>
                </c:pt>
                <c:pt idx="2426">
                  <c:v>224.65100000000001</c:v>
                </c:pt>
                <c:pt idx="2427">
                  <c:v>224.749</c:v>
                </c:pt>
                <c:pt idx="2428">
                  <c:v>224.84399999999999</c:v>
                </c:pt>
                <c:pt idx="2429">
                  <c:v>224.928</c:v>
                </c:pt>
                <c:pt idx="2430">
                  <c:v>225.02600000000001</c:v>
                </c:pt>
                <c:pt idx="2431">
                  <c:v>225.12299999999999</c:v>
                </c:pt>
                <c:pt idx="2432">
                  <c:v>225.21899999999999</c:v>
                </c:pt>
                <c:pt idx="2433">
                  <c:v>225.309</c:v>
                </c:pt>
                <c:pt idx="2434">
                  <c:v>225.41200000000001</c:v>
                </c:pt>
                <c:pt idx="2435">
                  <c:v>225.501</c:v>
                </c:pt>
                <c:pt idx="2436">
                  <c:v>225.59</c:v>
                </c:pt>
                <c:pt idx="2437">
                  <c:v>225.68</c:v>
                </c:pt>
                <c:pt idx="2438">
                  <c:v>225.77199999999999</c:v>
                </c:pt>
                <c:pt idx="2439">
                  <c:v>225.864</c:v>
                </c:pt>
                <c:pt idx="2440">
                  <c:v>225.96</c:v>
                </c:pt>
                <c:pt idx="2441">
                  <c:v>226.05199999999999</c:v>
                </c:pt>
                <c:pt idx="2442">
                  <c:v>226.149</c:v>
                </c:pt>
                <c:pt idx="2443">
                  <c:v>226.24600000000001</c:v>
                </c:pt>
                <c:pt idx="2444">
                  <c:v>226.334</c:v>
                </c:pt>
                <c:pt idx="2445">
                  <c:v>226.422</c:v>
                </c:pt>
                <c:pt idx="2446">
                  <c:v>226.512</c:v>
                </c:pt>
                <c:pt idx="2447">
                  <c:v>226.60599999999999</c:v>
                </c:pt>
                <c:pt idx="2448">
                  <c:v>226.696</c:v>
                </c:pt>
                <c:pt idx="2449">
                  <c:v>226.78899999999999</c:v>
                </c:pt>
                <c:pt idx="2450">
                  <c:v>226.88200000000001</c:v>
                </c:pt>
                <c:pt idx="2451">
                  <c:v>226.97800000000001</c:v>
                </c:pt>
                <c:pt idx="2452">
                  <c:v>227.07300000000001</c:v>
                </c:pt>
                <c:pt idx="2453">
                  <c:v>227.17400000000001</c:v>
                </c:pt>
                <c:pt idx="2454">
                  <c:v>227.274</c:v>
                </c:pt>
                <c:pt idx="2455">
                  <c:v>227.369</c:v>
                </c:pt>
                <c:pt idx="2456">
                  <c:v>227.459</c:v>
                </c:pt>
                <c:pt idx="2457">
                  <c:v>227.55199999999999</c:v>
                </c:pt>
                <c:pt idx="2458">
                  <c:v>227.649</c:v>
                </c:pt>
                <c:pt idx="2459">
                  <c:v>227.751</c:v>
                </c:pt>
                <c:pt idx="2460">
                  <c:v>227.84399999999999</c:v>
                </c:pt>
                <c:pt idx="2461">
                  <c:v>227.93899999999999</c:v>
                </c:pt>
                <c:pt idx="2462">
                  <c:v>228.03899999999999</c:v>
                </c:pt>
                <c:pt idx="2463">
                  <c:v>228.13200000000001</c:v>
                </c:pt>
                <c:pt idx="2464">
                  <c:v>228.21899999999999</c:v>
                </c:pt>
                <c:pt idx="2465">
                  <c:v>228.31299999999999</c:v>
                </c:pt>
                <c:pt idx="2466">
                  <c:v>228.40100000000001</c:v>
                </c:pt>
                <c:pt idx="2467">
                  <c:v>228.49</c:v>
                </c:pt>
                <c:pt idx="2468">
                  <c:v>228.607</c:v>
                </c:pt>
                <c:pt idx="2469">
                  <c:v>228.703</c:v>
                </c:pt>
                <c:pt idx="2470">
                  <c:v>228.804</c:v>
                </c:pt>
                <c:pt idx="2471">
                  <c:v>228.9</c:v>
                </c:pt>
                <c:pt idx="2472">
                  <c:v>228.98599999999999</c:v>
                </c:pt>
                <c:pt idx="2473">
                  <c:v>229.08</c:v>
                </c:pt>
                <c:pt idx="2474">
                  <c:v>229.179</c:v>
                </c:pt>
                <c:pt idx="2475">
                  <c:v>229.297</c:v>
                </c:pt>
                <c:pt idx="2476">
                  <c:v>229.392</c:v>
                </c:pt>
                <c:pt idx="2477">
                  <c:v>229.48699999999999</c:v>
                </c:pt>
                <c:pt idx="2478">
                  <c:v>229.583</c:v>
                </c:pt>
                <c:pt idx="2479">
                  <c:v>229.685</c:v>
                </c:pt>
                <c:pt idx="2480">
                  <c:v>229.78</c:v>
                </c:pt>
                <c:pt idx="2481">
                  <c:v>229.874</c:v>
                </c:pt>
                <c:pt idx="2482">
                  <c:v>229.97200000000001</c:v>
                </c:pt>
                <c:pt idx="2483">
                  <c:v>230.06800000000001</c:v>
                </c:pt>
                <c:pt idx="2484">
                  <c:v>230.16300000000001</c:v>
                </c:pt>
                <c:pt idx="2485">
                  <c:v>230.256</c:v>
                </c:pt>
                <c:pt idx="2486">
                  <c:v>230.345</c:v>
                </c:pt>
                <c:pt idx="2487">
                  <c:v>230.43100000000001</c:v>
                </c:pt>
                <c:pt idx="2488">
                  <c:v>230.52099999999999</c:v>
                </c:pt>
                <c:pt idx="2489">
                  <c:v>230.61199999999999</c:v>
                </c:pt>
                <c:pt idx="2490">
                  <c:v>230.708</c:v>
                </c:pt>
                <c:pt idx="2491">
                  <c:v>230.82499999999999</c:v>
                </c:pt>
                <c:pt idx="2492">
                  <c:v>230.91800000000001</c:v>
                </c:pt>
                <c:pt idx="2493">
                  <c:v>231.00899999999999</c:v>
                </c:pt>
                <c:pt idx="2494">
                  <c:v>231.09700000000001</c:v>
                </c:pt>
                <c:pt idx="2495">
                  <c:v>231.18299999999999</c:v>
                </c:pt>
                <c:pt idx="2496">
                  <c:v>231.273</c:v>
                </c:pt>
                <c:pt idx="2497">
                  <c:v>231.35900000000001</c:v>
                </c:pt>
                <c:pt idx="2498">
                  <c:v>231.45099999999999</c:v>
                </c:pt>
                <c:pt idx="2499">
                  <c:v>231.54400000000001</c:v>
                </c:pt>
                <c:pt idx="2500">
                  <c:v>231.64099999999999</c:v>
                </c:pt>
                <c:pt idx="2501">
                  <c:v>231.733</c:v>
                </c:pt>
                <c:pt idx="2502">
                  <c:v>231.828</c:v>
                </c:pt>
                <c:pt idx="2503">
                  <c:v>231.923</c:v>
                </c:pt>
                <c:pt idx="2504">
                  <c:v>232.01400000000001</c:v>
                </c:pt>
                <c:pt idx="2505">
                  <c:v>232.10599999999999</c:v>
                </c:pt>
                <c:pt idx="2506">
                  <c:v>232.196</c:v>
                </c:pt>
                <c:pt idx="2507">
                  <c:v>232.29</c:v>
                </c:pt>
                <c:pt idx="2508">
                  <c:v>232.37700000000001</c:v>
                </c:pt>
                <c:pt idx="2509">
                  <c:v>232.459</c:v>
                </c:pt>
                <c:pt idx="2510">
                  <c:v>232.55500000000001</c:v>
                </c:pt>
                <c:pt idx="2511">
                  <c:v>232.64599999999999</c:v>
                </c:pt>
                <c:pt idx="2512">
                  <c:v>232.73699999999999</c:v>
                </c:pt>
                <c:pt idx="2513">
                  <c:v>232.83600000000001</c:v>
                </c:pt>
                <c:pt idx="2514">
                  <c:v>232.92599999999999</c:v>
                </c:pt>
                <c:pt idx="2515">
                  <c:v>233.01900000000001</c:v>
                </c:pt>
                <c:pt idx="2516">
                  <c:v>233.12</c:v>
                </c:pt>
                <c:pt idx="2517">
                  <c:v>233.21</c:v>
                </c:pt>
                <c:pt idx="2518">
                  <c:v>233.30600000000001</c:v>
                </c:pt>
                <c:pt idx="2519">
                  <c:v>233.39699999999999</c:v>
                </c:pt>
                <c:pt idx="2520">
                  <c:v>233.48500000000001</c:v>
                </c:pt>
                <c:pt idx="2521">
                  <c:v>233.57400000000001</c:v>
                </c:pt>
                <c:pt idx="2522">
                  <c:v>233.66900000000001</c:v>
                </c:pt>
                <c:pt idx="2523">
                  <c:v>233.75899999999999</c:v>
                </c:pt>
                <c:pt idx="2524">
                  <c:v>233.85300000000001</c:v>
                </c:pt>
                <c:pt idx="2525">
                  <c:v>233.94499999999999</c:v>
                </c:pt>
                <c:pt idx="2526">
                  <c:v>234.035</c:v>
                </c:pt>
                <c:pt idx="2527">
                  <c:v>234.11500000000001</c:v>
                </c:pt>
                <c:pt idx="2528">
                  <c:v>234.21100000000001</c:v>
                </c:pt>
                <c:pt idx="2529">
                  <c:v>234.30699999999999</c:v>
                </c:pt>
                <c:pt idx="2530">
                  <c:v>234.411</c:v>
                </c:pt>
                <c:pt idx="2531">
                  <c:v>234.5</c:v>
                </c:pt>
                <c:pt idx="2532">
                  <c:v>234.595</c:v>
                </c:pt>
                <c:pt idx="2533">
                  <c:v>234.685</c:v>
                </c:pt>
                <c:pt idx="2534">
                  <c:v>234.78399999999999</c:v>
                </c:pt>
                <c:pt idx="2535">
                  <c:v>234.87299999999999</c:v>
                </c:pt>
                <c:pt idx="2536">
                  <c:v>234.97</c:v>
                </c:pt>
                <c:pt idx="2537">
                  <c:v>235.065</c:v>
                </c:pt>
                <c:pt idx="2538">
                  <c:v>235.16300000000001</c:v>
                </c:pt>
                <c:pt idx="2539">
                  <c:v>235.25399999999999</c:v>
                </c:pt>
                <c:pt idx="2540">
                  <c:v>235.345</c:v>
                </c:pt>
                <c:pt idx="2541">
                  <c:v>235.42599999999999</c:v>
                </c:pt>
                <c:pt idx="2542">
                  <c:v>235.52199999999999</c:v>
                </c:pt>
                <c:pt idx="2543">
                  <c:v>235.61199999999999</c:v>
                </c:pt>
                <c:pt idx="2544">
                  <c:v>235.70099999999999</c:v>
                </c:pt>
                <c:pt idx="2545">
                  <c:v>235.79599999999999</c:v>
                </c:pt>
                <c:pt idx="2546">
                  <c:v>235.893</c:v>
                </c:pt>
                <c:pt idx="2547">
                  <c:v>235.982</c:v>
                </c:pt>
                <c:pt idx="2548">
                  <c:v>236.072</c:v>
                </c:pt>
                <c:pt idx="2549">
                  <c:v>236.166</c:v>
                </c:pt>
                <c:pt idx="2550">
                  <c:v>236.262</c:v>
                </c:pt>
                <c:pt idx="2551">
                  <c:v>236.35499999999999</c:v>
                </c:pt>
                <c:pt idx="2552">
                  <c:v>236.446</c:v>
                </c:pt>
                <c:pt idx="2553">
                  <c:v>236.54499999999999</c:v>
                </c:pt>
                <c:pt idx="2554">
                  <c:v>236.637</c:v>
                </c:pt>
                <c:pt idx="2555">
                  <c:v>236.738</c:v>
                </c:pt>
                <c:pt idx="2556">
                  <c:v>236.83</c:v>
                </c:pt>
                <c:pt idx="2557">
                  <c:v>236.92500000000001</c:v>
                </c:pt>
                <c:pt idx="2558">
                  <c:v>237.023</c:v>
                </c:pt>
                <c:pt idx="2559">
                  <c:v>237.124</c:v>
                </c:pt>
                <c:pt idx="2560">
                  <c:v>237.21600000000001</c:v>
                </c:pt>
                <c:pt idx="2561">
                  <c:v>237.31</c:v>
                </c:pt>
                <c:pt idx="2562">
                  <c:v>237.40600000000001</c:v>
                </c:pt>
                <c:pt idx="2563">
                  <c:v>237.501</c:v>
                </c:pt>
                <c:pt idx="2564">
                  <c:v>237.59</c:v>
                </c:pt>
                <c:pt idx="2565">
                  <c:v>237.68799999999999</c:v>
                </c:pt>
                <c:pt idx="2566">
                  <c:v>237.78299999999999</c:v>
                </c:pt>
                <c:pt idx="2567">
                  <c:v>237.87200000000001</c:v>
                </c:pt>
                <c:pt idx="2568">
                  <c:v>237.96100000000001</c:v>
                </c:pt>
                <c:pt idx="2569">
                  <c:v>238.05699999999999</c:v>
                </c:pt>
                <c:pt idx="2570">
                  <c:v>238.142</c:v>
                </c:pt>
                <c:pt idx="2571">
                  <c:v>238.23</c:v>
                </c:pt>
                <c:pt idx="2572">
                  <c:v>238.32300000000001</c:v>
                </c:pt>
                <c:pt idx="2573">
                  <c:v>238.40799999999999</c:v>
                </c:pt>
                <c:pt idx="2574">
                  <c:v>238.501</c:v>
                </c:pt>
                <c:pt idx="2575">
                  <c:v>238.58799999999999</c:v>
                </c:pt>
                <c:pt idx="2576">
                  <c:v>238.69</c:v>
                </c:pt>
                <c:pt idx="2577">
                  <c:v>238.78299999999999</c:v>
                </c:pt>
                <c:pt idx="2578">
                  <c:v>238.88200000000001</c:v>
                </c:pt>
                <c:pt idx="2579">
                  <c:v>238.97800000000001</c:v>
                </c:pt>
                <c:pt idx="2580">
                  <c:v>239.072</c:v>
                </c:pt>
                <c:pt idx="2581">
                  <c:v>239.15899999999999</c:v>
                </c:pt>
                <c:pt idx="2582">
                  <c:v>239.255</c:v>
                </c:pt>
                <c:pt idx="2583">
                  <c:v>239.35400000000001</c:v>
                </c:pt>
                <c:pt idx="2584">
                  <c:v>239.44800000000001</c:v>
                </c:pt>
                <c:pt idx="2585">
                  <c:v>239.542</c:v>
                </c:pt>
                <c:pt idx="2586">
                  <c:v>239.636</c:v>
                </c:pt>
                <c:pt idx="2587">
                  <c:v>239.72399999999999</c:v>
                </c:pt>
                <c:pt idx="2588">
                  <c:v>239.816</c:v>
                </c:pt>
                <c:pt idx="2589">
                  <c:v>239.90700000000001</c:v>
                </c:pt>
                <c:pt idx="2590">
                  <c:v>239.999</c:v>
                </c:pt>
                <c:pt idx="2591">
                  <c:v>240.08699999999999</c:v>
                </c:pt>
                <c:pt idx="2592">
                  <c:v>240.18199999999999</c:v>
                </c:pt>
                <c:pt idx="2593">
                  <c:v>240.279</c:v>
                </c:pt>
                <c:pt idx="2594">
                  <c:v>240.37799999999999</c:v>
                </c:pt>
                <c:pt idx="2595">
                  <c:v>240.47300000000001</c:v>
                </c:pt>
                <c:pt idx="2596">
                  <c:v>240.565</c:v>
                </c:pt>
                <c:pt idx="2597">
                  <c:v>240.66300000000001</c:v>
                </c:pt>
                <c:pt idx="2598">
                  <c:v>240.75899999999999</c:v>
                </c:pt>
                <c:pt idx="2599">
                  <c:v>240.92099999999999</c:v>
                </c:pt>
                <c:pt idx="2600">
                  <c:v>241.03</c:v>
                </c:pt>
                <c:pt idx="2601">
                  <c:v>241.124</c:v>
                </c:pt>
                <c:pt idx="2602">
                  <c:v>241.215</c:v>
                </c:pt>
                <c:pt idx="2603">
                  <c:v>241.31</c:v>
                </c:pt>
                <c:pt idx="2604">
                  <c:v>241.40100000000001</c:v>
                </c:pt>
                <c:pt idx="2605">
                  <c:v>241.49700000000001</c:v>
                </c:pt>
                <c:pt idx="2606">
                  <c:v>241.58500000000001</c:v>
                </c:pt>
                <c:pt idx="2607">
                  <c:v>241.68</c:v>
                </c:pt>
                <c:pt idx="2608">
                  <c:v>241.77600000000001</c:v>
                </c:pt>
                <c:pt idx="2609">
                  <c:v>241.864</c:v>
                </c:pt>
                <c:pt idx="2610">
                  <c:v>241.95400000000001</c:v>
                </c:pt>
                <c:pt idx="2611">
                  <c:v>242.04499999999999</c:v>
                </c:pt>
                <c:pt idx="2612">
                  <c:v>242.137</c:v>
                </c:pt>
                <c:pt idx="2613">
                  <c:v>242.23400000000001</c:v>
                </c:pt>
                <c:pt idx="2614">
                  <c:v>242.33199999999999</c:v>
                </c:pt>
                <c:pt idx="2615">
                  <c:v>242.43199999999999</c:v>
                </c:pt>
                <c:pt idx="2616">
                  <c:v>242.52500000000001</c:v>
                </c:pt>
                <c:pt idx="2617">
                  <c:v>242.61199999999999</c:v>
                </c:pt>
                <c:pt idx="2618">
                  <c:v>242.708</c:v>
                </c:pt>
                <c:pt idx="2619">
                  <c:v>242.79599999999999</c:v>
                </c:pt>
                <c:pt idx="2620">
                  <c:v>242.89500000000001</c:v>
                </c:pt>
                <c:pt idx="2621">
                  <c:v>242.994</c:v>
                </c:pt>
                <c:pt idx="2622">
                  <c:v>243.08600000000001</c:v>
                </c:pt>
                <c:pt idx="2623">
                  <c:v>243.17699999999999</c:v>
                </c:pt>
                <c:pt idx="2624">
                  <c:v>243.273</c:v>
                </c:pt>
                <c:pt idx="2625">
                  <c:v>243.374</c:v>
                </c:pt>
                <c:pt idx="2626">
                  <c:v>243.47399999999999</c:v>
                </c:pt>
                <c:pt idx="2627">
                  <c:v>243.56800000000001</c:v>
                </c:pt>
                <c:pt idx="2628">
                  <c:v>243.661</c:v>
                </c:pt>
                <c:pt idx="2629">
                  <c:v>243.76</c:v>
                </c:pt>
                <c:pt idx="2630">
                  <c:v>243.85499999999999</c:v>
                </c:pt>
                <c:pt idx="2631">
                  <c:v>243.95099999999999</c:v>
                </c:pt>
                <c:pt idx="2632">
                  <c:v>244.041</c:v>
                </c:pt>
                <c:pt idx="2633">
                  <c:v>244.13499999999999</c:v>
                </c:pt>
                <c:pt idx="2634">
                  <c:v>244.22200000000001</c:v>
                </c:pt>
                <c:pt idx="2635">
                  <c:v>244.31200000000001</c:v>
                </c:pt>
                <c:pt idx="2636">
                  <c:v>244.41</c:v>
                </c:pt>
                <c:pt idx="2637">
                  <c:v>244.5</c:v>
                </c:pt>
                <c:pt idx="2638">
                  <c:v>244.59100000000001</c:v>
                </c:pt>
                <c:pt idx="2639">
                  <c:v>244.68100000000001</c:v>
                </c:pt>
                <c:pt idx="2640">
                  <c:v>244.779</c:v>
                </c:pt>
                <c:pt idx="2641">
                  <c:v>244.87700000000001</c:v>
                </c:pt>
                <c:pt idx="2642">
                  <c:v>244.96799999999999</c:v>
                </c:pt>
                <c:pt idx="2643">
                  <c:v>245.06200000000001</c:v>
                </c:pt>
                <c:pt idx="2644">
                  <c:v>245.155</c:v>
                </c:pt>
                <c:pt idx="2645">
                  <c:v>245.251</c:v>
                </c:pt>
                <c:pt idx="2646">
                  <c:v>245.34700000000001</c:v>
                </c:pt>
                <c:pt idx="2647">
                  <c:v>245.446</c:v>
                </c:pt>
                <c:pt idx="2648">
                  <c:v>245.56200000000001</c:v>
                </c:pt>
                <c:pt idx="2649">
                  <c:v>245.68100000000001</c:v>
                </c:pt>
                <c:pt idx="2650">
                  <c:v>245.79599999999999</c:v>
                </c:pt>
                <c:pt idx="2651">
                  <c:v>245.893</c:v>
                </c:pt>
                <c:pt idx="2652">
                  <c:v>245.98400000000001</c:v>
                </c:pt>
                <c:pt idx="2653">
                  <c:v>246.06700000000001</c:v>
                </c:pt>
                <c:pt idx="2654">
                  <c:v>246.161</c:v>
                </c:pt>
                <c:pt idx="2655">
                  <c:v>246.256</c:v>
                </c:pt>
                <c:pt idx="2656">
                  <c:v>246.34899999999999</c:v>
                </c:pt>
                <c:pt idx="2657">
                  <c:v>246.44499999999999</c:v>
                </c:pt>
                <c:pt idx="2658">
                  <c:v>246.535</c:v>
                </c:pt>
                <c:pt idx="2659">
                  <c:v>246.62299999999999</c:v>
                </c:pt>
                <c:pt idx="2660">
                  <c:v>246.71299999999999</c:v>
                </c:pt>
                <c:pt idx="2661">
                  <c:v>246.79900000000001</c:v>
                </c:pt>
                <c:pt idx="2662">
                  <c:v>246.88900000000001</c:v>
                </c:pt>
                <c:pt idx="2663">
                  <c:v>246.97900000000001</c:v>
                </c:pt>
                <c:pt idx="2664">
                  <c:v>247.07400000000001</c:v>
                </c:pt>
                <c:pt idx="2665">
                  <c:v>247.16900000000001</c:v>
                </c:pt>
                <c:pt idx="2666">
                  <c:v>247.267</c:v>
                </c:pt>
                <c:pt idx="2667">
                  <c:v>247.35499999999999</c:v>
                </c:pt>
                <c:pt idx="2668">
                  <c:v>247.447</c:v>
                </c:pt>
                <c:pt idx="2669">
                  <c:v>247.53100000000001</c:v>
                </c:pt>
                <c:pt idx="2670">
                  <c:v>247.62799999999999</c:v>
                </c:pt>
                <c:pt idx="2671">
                  <c:v>247.749</c:v>
                </c:pt>
                <c:pt idx="2672">
                  <c:v>247.86799999999999</c:v>
                </c:pt>
                <c:pt idx="2673">
                  <c:v>247.96199999999999</c:v>
                </c:pt>
                <c:pt idx="2674">
                  <c:v>248.05</c:v>
                </c:pt>
                <c:pt idx="2675">
                  <c:v>248.137</c:v>
                </c:pt>
                <c:pt idx="2676">
                  <c:v>248.22800000000001</c:v>
                </c:pt>
                <c:pt idx="2677">
                  <c:v>248.32499999999999</c:v>
                </c:pt>
                <c:pt idx="2678">
                  <c:v>248.42599999999999</c:v>
                </c:pt>
                <c:pt idx="2679">
                  <c:v>248.535</c:v>
                </c:pt>
                <c:pt idx="2680">
                  <c:v>248.63300000000001</c:v>
                </c:pt>
                <c:pt idx="2681">
                  <c:v>248.72200000000001</c:v>
                </c:pt>
                <c:pt idx="2682">
                  <c:v>248.81299999999999</c:v>
                </c:pt>
                <c:pt idx="2683">
                  <c:v>248.90799999999999</c:v>
                </c:pt>
                <c:pt idx="2684">
                  <c:v>249.006</c:v>
                </c:pt>
                <c:pt idx="2685">
                  <c:v>249.10300000000001</c:v>
                </c:pt>
                <c:pt idx="2686">
                  <c:v>249.19300000000001</c:v>
                </c:pt>
                <c:pt idx="2687">
                  <c:v>249.28700000000001</c:v>
                </c:pt>
                <c:pt idx="2688">
                  <c:v>249.38200000000001</c:v>
                </c:pt>
                <c:pt idx="2689">
                  <c:v>249.477</c:v>
                </c:pt>
                <c:pt idx="2690">
                  <c:v>249.56700000000001</c:v>
                </c:pt>
                <c:pt idx="2691">
                  <c:v>249.67500000000001</c:v>
                </c:pt>
                <c:pt idx="2692">
                  <c:v>249.76499999999999</c:v>
                </c:pt>
                <c:pt idx="2693">
                  <c:v>249.86099999999999</c:v>
                </c:pt>
                <c:pt idx="2694">
                  <c:v>249.95500000000001</c:v>
                </c:pt>
                <c:pt idx="2695">
                  <c:v>250.04599999999999</c:v>
                </c:pt>
                <c:pt idx="2696">
                  <c:v>250.143</c:v>
                </c:pt>
                <c:pt idx="2697">
                  <c:v>250.238</c:v>
                </c:pt>
                <c:pt idx="2698">
                  <c:v>250.34100000000001</c:v>
                </c:pt>
                <c:pt idx="2699">
                  <c:v>250.44200000000001</c:v>
                </c:pt>
                <c:pt idx="2700">
                  <c:v>250.53800000000001</c:v>
                </c:pt>
                <c:pt idx="2701">
                  <c:v>250.62799999999999</c:v>
                </c:pt>
                <c:pt idx="2702">
                  <c:v>250.72</c:v>
                </c:pt>
                <c:pt idx="2703">
                  <c:v>250.81399999999999</c:v>
                </c:pt>
                <c:pt idx="2704">
                  <c:v>250.905</c:v>
                </c:pt>
                <c:pt idx="2705">
                  <c:v>250.99</c:v>
                </c:pt>
                <c:pt idx="2706">
                  <c:v>251.07499999999999</c:v>
                </c:pt>
                <c:pt idx="2707">
                  <c:v>251.166</c:v>
                </c:pt>
                <c:pt idx="2708">
                  <c:v>251.25899999999999</c:v>
                </c:pt>
                <c:pt idx="2709">
                  <c:v>251.35400000000001</c:v>
                </c:pt>
                <c:pt idx="2710">
                  <c:v>251.45599999999999</c:v>
                </c:pt>
                <c:pt idx="2711">
                  <c:v>251.55</c:v>
                </c:pt>
                <c:pt idx="2712">
                  <c:v>251.63900000000001</c:v>
                </c:pt>
                <c:pt idx="2713">
                  <c:v>251.73099999999999</c:v>
                </c:pt>
                <c:pt idx="2714">
                  <c:v>251.828</c:v>
                </c:pt>
                <c:pt idx="2715">
                  <c:v>251.922</c:v>
                </c:pt>
                <c:pt idx="2716">
                  <c:v>252.01400000000001</c:v>
                </c:pt>
                <c:pt idx="2717">
                  <c:v>252.10599999999999</c:v>
                </c:pt>
                <c:pt idx="2718">
                  <c:v>252.19200000000001</c:v>
                </c:pt>
                <c:pt idx="2719">
                  <c:v>252.279</c:v>
                </c:pt>
                <c:pt idx="2720">
                  <c:v>252.36500000000001</c:v>
                </c:pt>
                <c:pt idx="2721">
                  <c:v>252.46700000000001</c:v>
                </c:pt>
                <c:pt idx="2722">
                  <c:v>252.56200000000001</c:v>
                </c:pt>
                <c:pt idx="2723">
                  <c:v>252.65100000000001</c:v>
                </c:pt>
                <c:pt idx="2724">
                  <c:v>252.74600000000001</c:v>
                </c:pt>
                <c:pt idx="2725">
                  <c:v>252.84100000000001</c:v>
                </c:pt>
                <c:pt idx="2726">
                  <c:v>252.93799999999999</c:v>
                </c:pt>
                <c:pt idx="2727">
                  <c:v>253.035</c:v>
                </c:pt>
                <c:pt idx="2728">
                  <c:v>253.12100000000001</c:v>
                </c:pt>
                <c:pt idx="2729">
                  <c:v>253.21600000000001</c:v>
                </c:pt>
                <c:pt idx="2730">
                  <c:v>253.304</c:v>
                </c:pt>
                <c:pt idx="2731">
                  <c:v>253.40199999999999</c:v>
                </c:pt>
                <c:pt idx="2732">
                  <c:v>253.501</c:v>
                </c:pt>
                <c:pt idx="2733">
                  <c:v>253.589</c:v>
                </c:pt>
                <c:pt idx="2734">
                  <c:v>253.68199999999999</c:v>
                </c:pt>
                <c:pt idx="2735">
                  <c:v>253.77799999999999</c:v>
                </c:pt>
                <c:pt idx="2736">
                  <c:v>253.875</c:v>
                </c:pt>
                <c:pt idx="2737">
                  <c:v>253.97399999999999</c:v>
                </c:pt>
                <c:pt idx="2738">
                  <c:v>254.06399999999999</c:v>
                </c:pt>
                <c:pt idx="2739">
                  <c:v>254.15100000000001</c:v>
                </c:pt>
                <c:pt idx="2740">
                  <c:v>254.24100000000001</c:v>
                </c:pt>
                <c:pt idx="2741">
                  <c:v>254.33099999999999</c:v>
                </c:pt>
                <c:pt idx="2742">
                  <c:v>254.42500000000001</c:v>
                </c:pt>
                <c:pt idx="2743">
                  <c:v>254.51900000000001</c:v>
                </c:pt>
                <c:pt idx="2744">
                  <c:v>254.608</c:v>
                </c:pt>
                <c:pt idx="2745">
                  <c:v>254.696</c:v>
                </c:pt>
                <c:pt idx="2746">
                  <c:v>254.786</c:v>
                </c:pt>
                <c:pt idx="2747">
                  <c:v>254.88300000000001</c:v>
                </c:pt>
                <c:pt idx="2748">
                  <c:v>254.97200000000001</c:v>
                </c:pt>
                <c:pt idx="2749">
                  <c:v>255.05799999999999</c:v>
                </c:pt>
                <c:pt idx="2750">
                  <c:v>255.15199999999999</c:v>
                </c:pt>
                <c:pt idx="2751">
                  <c:v>255.24</c:v>
                </c:pt>
                <c:pt idx="2752">
                  <c:v>255.33099999999999</c:v>
                </c:pt>
                <c:pt idx="2753">
                  <c:v>255.42400000000001</c:v>
                </c:pt>
                <c:pt idx="2754">
                  <c:v>255.518</c:v>
                </c:pt>
                <c:pt idx="2755">
                  <c:v>255.61199999999999</c:v>
                </c:pt>
                <c:pt idx="2756">
                  <c:v>255.70699999999999</c:v>
                </c:pt>
                <c:pt idx="2757">
                  <c:v>255.79900000000001</c:v>
                </c:pt>
                <c:pt idx="2758">
                  <c:v>255.893</c:v>
                </c:pt>
                <c:pt idx="2759">
                  <c:v>255.98599999999999</c:v>
                </c:pt>
                <c:pt idx="2760">
                  <c:v>256.077</c:v>
                </c:pt>
                <c:pt idx="2761">
                  <c:v>256.161</c:v>
                </c:pt>
                <c:pt idx="2762">
                  <c:v>256.25400000000002</c:v>
                </c:pt>
                <c:pt idx="2763">
                  <c:v>256.34399999999999</c:v>
                </c:pt>
                <c:pt idx="2764">
                  <c:v>256.44</c:v>
                </c:pt>
                <c:pt idx="2765">
                  <c:v>256.53199999999998</c:v>
                </c:pt>
                <c:pt idx="2766">
                  <c:v>256.625</c:v>
                </c:pt>
                <c:pt idx="2767">
                  <c:v>256.72300000000001</c:v>
                </c:pt>
                <c:pt idx="2768">
                  <c:v>256.81799999999998</c:v>
                </c:pt>
                <c:pt idx="2769">
                  <c:v>256.91699999999997</c:v>
                </c:pt>
                <c:pt idx="2770">
                  <c:v>257.00200000000001</c:v>
                </c:pt>
                <c:pt idx="2771">
                  <c:v>257.09300000000002</c:v>
                </c:pt>
                <c:pt idx="2772">
                  <c:v>257.18700000000001</c:v>
                </c:pt>
                <c:pt idx="2773">
                  <c:v>257.267</c:v>
                </c:pt>
                <c:pt idx="2774">
                  <c:v>257.35700000000003</c:v>
                </c:pt>
                <c:pt idx="2775">
                  <c:v>257.459</c:v>
                </c:pt>
                <c:pt idx="2776">
                  <c:v>257.553</c:v>
                </c:pt>
                <c:pt idx="2777">
                  <c:v>257.64100000000002</c:v>
                </c:pt>
                <c:pt idx="2778">
                  <c:v>257.72500000000002</c:v>
                </c:pt>
                <c:pt idx="2779">
                  <c:v>257.82299999999998</c:v>
                </c:pt>
                <c:pt idx="2780">
                  <c:v>257.92200000000003</c:v>
                </c:pt>
                <c:pt idx="2781">
                  <c:v>258.01499999999999</c:v>
                </c:pt>
                <c:pt idx="2782">
                  <c:v>258.10899999999998</c:v>
                </c:pt>
                <c:pt idx="2783">
                  <c:v>258.20499999999998</c:v>
                </c:pt>
                <c:pt idx="2784">
                  <c:v>258.303</c:v>
                </c:pt>
                <c:pt idx="2785">
                  <c:v>258.392</c:v>
                </c:pt>
                <c:pt idx="2786">
                  <c:v>258.48399999999998</c:v>
                </c:pt>
                <c:pt idx="2787">
                  <c:v>258.57400000000001</c:v>
                </c:pt>
                <c:pt idx="2788">
                  <c:v>258.67</c:v>
                </c:pt>
                <c:pt idx="2789">
                  <c:v>258.77300000000002</c:v>
                </c:pt>
                <c:pt idx="2790">
                  <c:v>258.87299999999999</c:v>
                </c:pt>
                <c:pt idx="2791">
                  <c:v>258.96199999999999</c:v>
                </c:pt>
                <c:pt idx="2792">
                  <c:v>259.06799999999998</c:v>
                </c:pt>
                <c:pt idx="2793">
                  <c:v>259.161</c:v>
                </c:pt>
                <c:pt idx="2794">
                  <c:v>259.24400000000003</c:v>
                </c:pt>
                <c:pt idx="2795">
                  <c:v>259.33600000000001</c:v>
                </c:pt>
                <c:pt idx="2796">
                  <c:v>259.42700000000002</c:v>
                </c:pt>
                <c:pt idx="2797">
                  <c:v>259.51600000000002</c:v>
                </c:pt>
                <c:pt idx="2798">
                  <c:v>259.60199999999998</c:v>
                </c:pt>
                <c:pt idx="2799">
                  <c:v>259.68400000000003</c:v>
                </c:pt>
                <c:pt idx="2800">
                  <c:v>259.77100000000002</c:v>
                </c:pt>
                <c:pt idx="2801">
                  <c:v>259.85599999999999</c:v>
                </c:pt>
                <c:pt idx="2802">
                  <c:v>259.952</c:v>
                </c:pt>
                <c:pt idx="2803">
                  <c:v>260.04399999999998</c:v>
                </c:pt>
                <c:pt idx="2804">
                  <c:v>260.13299999999998</c:v>
                </c:pt>
                <c:pt idx="2805">
                  <c:v>260.22399999999999</c:v>
                </c:pt>
                <c:pt idx="2806">
                  <c:v>260.315</c:v>
                </c:pt>
                <c:pt idx="2807">
                  <c:v>260.40800000000002</c:v>
                </c:pt>
                <c:pt idx="2808">
                  <c:v>260.50599999999997</c:v>
                </c:pt>
                <c:pt idx="2809">
                  <c:v>260.60199999999998</c:v>
                </c:pt>
                <c:pt idx="2810">
                  <c:v>260.69600000000003</c:v>
                </c:pt>
                <c:pt idx="2811">
                  <c:v>260.78399999999999</c:v>
                </c:pt>
                <c:pt idx="2812">
                  <c:v>260.87700000000001</c:v>
                </c:pt>
                <c:pt idx="2813">
                  <c:v>260.96600000000001</c:v>
                </c:pt>
                <c:pt idx="2814">
                  <c:v>261.06099999999998</c:v>
                </c:pt>
                <c:pt idx="2815">
                  <c:v>261.15499999999997</c:v>
                </c:pt>
                <c:pt idx="2816">
                  <c:v>261.25</c:v>
                </c:pt>
                <c:pt idx="2817">
                  <c:v>261.34399999999999</c:v>
                </c:pt>
                <c:pt idx="2818">
                  <c:v>261.44799999999998</c:v>
                </c:pt>
                <c:pt idx="2819">
                  <c:v>261.54300000000001</c:v>
                </c:pt>
                <c:pt idx="2820">
                  <c:v>261.649</c:v>
                </c:pt>
                <c:pt idx="2821">
                  <c:v>261.74799999999999</c:v>
                </c:pt>
                <c:pt idx="2822">
                  <c:v>261.83800000000002</c:v>
                </c:pt>
                <c:pt idx="2823">
                  <c:v>261.93200000000002</c:v>
                </c:pt>
                <c:pt idx="2824">
                  <c:v>262.02999999999997</c:v>
                </c:pt>
                <c:pt idx="2825">
                  <c:v>262.13299999999998</c:v>
                </c:pt>
                <c:pt idx="2826">
                  <c:v>262.23200000000003</c:v>
                </c:pt>
                <c:pt idx="2827">
                  <c:v>262.32600000000002</c:v>
                </c:pt>
                <c:pt idx="2828">
                  <c:v>262.42599999999999</c:v>
                </c:pt>
                <c:pt idx="2829">
                  <c:v>262.52100000000002</c:v>
                </c:pt>
                <c:pt idx="2830">
                  <c:v>262.60500000000002</c:v>
                </c:pt>
                <c:pt idx="2831">
                  <c:v>262.69400000000002</c:v>
                </c:pt>
                <c:pt idx="2832">
                  <c:v>262.78199999999998</c:v>
                </c:pt>
                <c:pt idx="2833">
                  <c:v>262.87400000000002</c:v>
                </c:pt>
                <c:pt idx="2834">
                  <c:v>262.96100000000001</c:v>
                </c:pt>
                <c:pt idx="2835">
                  <c:v>263.04899999999998</c:v>
                </c:pt>
                <c:pt idx="2836">
                  <c:v>263.149</c:v>
                </c:pt>
                <c:pt idx="2837">
                  <c:v>263.25</c:v>
                </c:pt>
                <c:pt idx="2838">
                  <c:v>263.33600000000001</c:v>
                </c:pt>
                <c:pt idx="2839">
                  <c:v>263.43099999999998</c:v>
                </c:pt>
                <c:pt idx="2840">
                  <c:v>263.529</c:v>
                </c:pt>
                <c:pt idx="2841">
                  <c:v>263.62299999999999</c:v>
                </c:pt>
                <c:pt idx="2842">
                  <c:v>263.71800000000002</c:v>
                </c:pt>
                <c:pt idx="2843">
                  <c:v>263.80799999999999</c:v>
                </c:pt>
                <c:pt idx="2844">
                  <c:v>263.90300000000002</c:v>
                </c:pt>
                <c:pt idx="2845">
                  <c:v>264.05900000000003</c:v>
                </c:pt>
                <c:pt idx="2846">
                  <c:v>264.15499999999997</c:v>
                </c:pt>
                <c:pt idx="2847">
                  <c:v>264.24599999999998</c:v>
                </c:pt>
                <c:pt idx="2848">
                  <c:v>264.32900000000001</c:v>
                </c:pt>
                <c:pt idx="2849">
                  <c:v>264.447</c:v>
                </c:pt>
                <c:pt idx="2850">
                  <c:v>264.54399999999998</c:v>
                </c:pt>
                <c:pt idx="2851">
                  <c:v>264.63499999999999</c:v>
                </c:pt>
                <c:pt idx="2852">
                  <c:v>264.75700000000001</c:v>
                </c:pt>
                <c:pt idx="2853">
                  <c:v>264.851</c:v>
                </c:pt>
                <c:pt idx="2854">
                  <c:v>264.947</c:v>
                </c:pt>
                <c:pt idx="2855">
                  <c:v>265.04000000000002</c:v>
                </c:pt>
                <c:pt idx="2856">
                  <c:v>265.14400000000001</c:v>
                </c:pt>
                <c:pt idx="2857">
                  <c:v>265.24599999999998</c:v>
                </c:pt>
                <c:pt idx="2858">
                  <c:v>265.34199999999998</c:v>
                </c:pt>
                <c:pt idx="2859">
                  <c:v>265.43799999999999</c:v>
                </c:pt>
                <c:pt idx="2860">
                  <c:v>265.53800000000001</c:v>
                </c:pt>
                <c:pt idx="2861">
                  <c:v>265.65499999999997</c:v>
                </c:pt>
                <c:pt idx="2862">
                  <c:v>265.75099999999998</c:v>
                </c:pt>
                <c:pt idx="2863">
                  <c:v>265.839</c:v>
                </c:pt>
                <c:pt idx="2864">
                  <c:v>265.93200000000002</c:v>
                </c:pt>
                <c:pt idx="2865">
                  <c:v>266.02300000000002</c:v>
                </c:pt>
                <c:pt idx="2866">
                  <c:v>266.113</c:v>
                </c:pt>
                <c:pt idx="2867">
                  <c:v>266.21199999999999</c:v>
                </c:pt>
                <c:pt idx="2868">
                  <c:v>266.30500000000001</c:v>
                </c:pt>
                <c:pt idx="2869">
                  <c:v>266.40800000000002</c:v>
                </c:pt>
                <c:pt idx="2870">
                  <c:v>266.50299999999999</c:v>
                </c:pt>
                <c:pt idx="2871">
                  <c:v>266.60599999999999</c:v>
                </c:pt>
                <c:pt idx="2872">
                  <c:v>266.7</c:v>
                </c:pt>
                <c:pt idx="2873">
                  <c:v>266.79199999999997</c:v>
                </c:pt>
                <c:pt idx="2874">
                  <c:v>266.88900000000001</c:v>
                </c:pt>
                <c:pt idx="2875">
                  <c:v>266.98099999999999</c:v>
                </c:pt>
                <c:pt idx="2876">
                  <c:v>267.07799999999997</c:v>
                </c:pt>
                <c:pt idx="2877">
                  <c:v>267.16899999999998</c:v>
                </c:pt>
                <c:pt idx="2878">
                  <c:v>267.25599999999997</c:v>
                </c:pt>
                <c:pt idx="2879">
                  <c:v>267.34399999999999</c:v>
                </c:pt>
                <c:pt idx="2880">
                  <c:v>267.43099999999998</c:v>
                </c:pt>
                <c:pt idx="2881">
                  <c:v>267.52100000000002</c:v>
                </c:pt>
                <c:pt idx="2882">
                  <c:v>267.62200000000001</c:v>
                </c:pt>
                <c:pt idx="2883">
                  <c:v>267.71499999999997</c:v>
                </c:pt>
                <c:pt idx="2884">
                  <c:v>267.80399999999997</c:v>
                </c:pt>
                <c:pt idx="2885">
                  <c:v>267.90199999999999</c:v>
                </c:pt>
                <c:pt idx="2886">
                  <c:v>267.99700000000001</c:v>
                </c:pt>
                <c:pt idx="2887">
                  <c:v>268.096</c:v>
                </c:pt>
                <c:pt idx="2888">
                  <c:v>268.185</c:v>
                </c:pt>
                <c:pt idx="2889">
                  <c:v>268.286</c:v>
                </c:pt>
                <c:pt idx="2890">
                  <c:v>268.37400000000002</c:v>
                </c:pt>
                <c:pt idx="2891">
                  <c:v>268.47000000000003</c:v>
                </c:pt>
                <c:pt idx="2892">
                  <c:v>268.56099999999998</c:v>
                </c:pt>
                <c:pt idx="2893">
                  <c:v>268.64400000000001</c:v>
                </c:pt>
                <c:pt idx="2894">
                  <c:v>268.738</c:v>
                </c:pt>
                <c:pt idx="2895">
                  <c:v>268.83300000000003</c:v>
                </c:pt>
                <c:pt idx="2896">
                  <c:v>268.93400000000003</c:v>
                </c:pt>
                <c:pt idx="2897">
                  <c:v>269.02600000000001</c:v>
                </c:pt>
                <c:pt idx="2898">
                  <c:v>269.11099999999999</c:v>
                </c:pt>
                <c:pt idx="2899">
                  <c:v>269.20400000000001</c:v>
                </c:pt>
                <c:pt idx="2900">
                  <c:v>269.30099999999999</c:v>
                </c:pt>
                <c:pt idx="2901">
                  <c:v>269.39600000000002</c:v>
                </c:pt>
                <c:pt idx="2902">
                  <c:v>269.48700000000002</c:v>
                </c:pt>
                <c:pt idx="2903">
                  <c:v>269.58300000000003</c:v>
                </c:pt>
                <c:pt idx="2904">
                  <c:v>269.673</c:v>
                </c:pt>
                <c:pt idx="2905">
                  <c:v>269.76499999999999</c:v>
                </c:pt>
                <c:pt idx="2906">
                  <c:v>269.85700000000003</c:v>
                </c:pt>
                <c:pt idx="2907">
                  <c:v>269.96800000000002</c:v>
                </c:pt>
                <c:pt idx="2908">
                  <c:v>270.05900000000003</c:v>
                </c:pt>
                <c:pt idx="2909">
                  <c:v>270.15199999999999</c:v>
                </c:pt>
                <c:pt idx="2910">
                  <c:v>270.27</c:v>
                </c:pt>
                <c:pt idx="2911">
                  <c:v>270.36399999999998</c:v>
                </c:pt>
                <c:pt idx="2912">
                  <c:v>270.45100000000002</c:v>
                </c:pt>
                <c:pt idx="2913">
                  <c:v>270.54899999999998</c:v>
                </c:pt>
                <c:pt idx="2914">
                  <c:v>270.64800000000002</c:v>
                </c:pt>
                <c:pt idx="2915">
                  <c:v>270.73599999999999</c:v>
                </c:pt>
                <c:pt idx="2916">
                  <c:v>270.827</c:v>
                </c:pt>
                <c:pt idx="2917">
                  <c:v>270.98200000000003</c:v>
                </c:pt>
                <c:pt idx="2918">
                  <c:v>271.08</c:v>
                </c:pt>
                <c:pt idx="2919">
                  <c:v>271.178</c:v>
                </c:pt>
                <c:pt idx="2920">
                  <c:v>271.26900000000001</c:v>
                </c:pt>
                <c:pt idx="2921">
                  <c:v>271.36</c:v>
                </c:pt>
                <c:pt idx="2922">
                  <c:v>271.48</c:v>
                </c:pt>
                <c:pt idx="2923">
                  <c:v>271.58100000000002</c:v>
                </c:pt>
                <c:pt idx="2924">
                  <c:v>271.673</c:v>
                </c:pt>
                <c:pt idx="2925">
                  <c:v>271.76499999999999</c:v>
                </c:pt>
                <c:pt idx="2926">
                  <c:v>271.86099999999999</c:v>
                </c:pt>
                <c:pt idx="2927">
                  <c:v>271.95299999999997</c:v>
                </c:pt>
                <c:pt idx="2928">
                  <c:v>272.05099999999999</c:v>
                </c:pt>
                <c:pt idx="2929">
                  <c:v>272.14299999999997</c:v>
                </c:pt>
                <c:pt idx="2930">
                  <c:v>272.262</c:v>
                </c:pt>
                <c:pt idx="2931">
                  <c:v>272.36099999999999</c:v>
                </c:pt>
                <c:pt idx="2932">
                  <c:v>272.45800000000003</c:v>
                </c:pt>
                <c:pt idx="2933">
                  <c:v>272.55200000000002</c:v>
                </c:pt>
                <c:pt idx="2934">
                  <c:v>272.64400000000001</c:v>
                </c:pt>
                <c:pt idx="2935">
                  <c:v>272.73500000000001</c:v>
                </c:pt>
                <c:pt idx="2936">
                  <c:v>272.82299999999998</c:v>
                </c:pt>
                <c:pt idx="2937">
                  <c:v>272.91500000000002</c:v>
                </c:pt>
                <c:pt idx="2938">
                  <c:v>273.01100000000002</c:v>
                </c:pt>
                <c:pt idx="2939">
                  <c:v>273.10700000000003</c:v>
                </c:pt>
                <c:pt idx="2940">
                  <c:v>273.19799999999998</c:v>
                </c:pt>
                <c:pt idx="2941">
                  <c:v>273.28500000000003</c:v>
                </c:pt>
                <c:pt idx="2942">
                  <c:v>273.38200000000001</c:v>
                </c:pt>
                <c:pt idx="2943">
                  <c:v>273.48099999999999</c:v>
                </c:pt>
                <c:pt idx="2944">
                  <c:v>273.57</c:v>
                </c:pt>
                <c:pt idx="2945">
                  <c:v>273.66899999999998</c:v>
                </c:pt>
                <c:pt idx="2946">
                  <c:v>273.76600000000002</c:v>
                </c:pt>
                <c:pt idx="2947">
                  <c:v>273.85399999999998</c:v>
                </c:pt>
                <c:pt idx="2948">
                  <c:v>273.94200000000001</c:v>
                </c:pt>
                <c:pt idx="2949">
                  <c:v>274.04000000000002</c:v>
                </c:pt>
                <c:pt idx="2950">
                  <c:v>274.13</c:v>
                </c:pt>
                <c:pt idx="2951">
                  <c:v>274.22800000000001</c:v>
                </c:pt>
                <c:pt idx="2952">
                  <c:v>274.31900000000002</c:v>
                </c:pt>
                <c:pt idx="2953">
                  <c:v>274.41399999999999</c:v>
                </c:pt>
                <c:pt idx="2954">
                  <c:v>274.51</c:v>
                </c:pt>
                <c:pt idx="2955">
                  <c:v>274.60599999999999</c:v>
                </c:pt>
                <c:pt idx="2956">
                  <c:v>274.68799999999999</c:v>
                </c:pt>
                <c:pt idx="2957">
                  <c:v>274.80399999999997</c:v>
                </c:pt>
                <c:pt idx="2958">
                  <c:v>274.899</c:v>
                </c:pt>
                <c:pt idx="2959">
                  <c:v>274.98700000000002</c:v>
                </c:pt>
                <c:pt idx="2960">
                  <c:v>275.08</c:v>
                </c:pt>
                <c:pt idx="2961">
                  <c:v>275.17500000000001</c:v>
                </c:pt>
                <c:pt idx="2962">
                  <c:v>275.26900000000001</c:v>
                </c:pt>
                <c:pt idx="2963">
                  <c:v>275.36700000000002</c:v>
                </c:pt>
                <c:pt idx="2964">
                  <c:v>275.45800000000003</c:v>
                </c:pt>
                <c:pt idx="2965">
                  <c:v>275.553</c:v>
                </c:pt>
                <c:pt idx="2966">
                  <c:v>275.637</c:v>
                </c:pt>
                <c:pt idx="2967">
                  <c:v>275.733</c:v>
                </c:pt>
                <c:pt idx="2968">
                  <c:v>275.82299999999998</c:v>
                </c:pt>
                <c:pt idx="2969">
                  <c:v>275.91800000000001</c:v>
                </c:pt>
                <c:pt idx="2970">
                  <c:v>276.00700000000001</c:v>
                </c:pt>
                <c:pt idx="2971">
                  <c:v>276.10300000000001</c:v>
                </c:pt>
                <c:pt idx="2972">
                  <c:v>276.19900000000001</c:v>
                </c:pt>
                <c:pt idx="2973">
                  <c:v>276.29199999999997</c:v>
                </c:pt>
                <c:pt idx="2974">
                  <c:v>276.39</c:v>
                </c:pt>
                <c:pt idx="2975">
                  <c:v>276.49</c:v>
                </c:pt>
                <c:pt idx="2976">
                  <c:v>276.58</c:v>
                </c:pt>
                <c:pt idx="2977">
                  <c:v>276.67099999999999</c:v>
                </c:pt>
                <c:pt idx="2978">
                  <c:v>276.75400000000002</c:v>
                </c:pt>
                <c:pt idx="2979">
                  <c:v>276.84300000000002</c:v>
                </c:pt>
                <c:pt idx="2980">
                  <c:v>276.93700000000001</c:v>
                </c:pt>
                <c:pt idx="2981">
                  <c:v>277.02199999999999</c:v>
                </c:pt>
                <c:pt idx="2982">
                  <c:v>277.11399999999998</c:v>
                </c:pt>
                <c:pt idx="2983">
                  <c:v>277.209</c:v>
                </c:pt>
                <c:pt idx="2984">
                  <c:v>277.298</c:v>
                </c:pt>
                <c:pt idx="2985">
                  <c:v>277.392</c:v>
                </c:pt>
                <c:pt idx="2986">
                  <c:v>277.49099999999999</c:v>
                </c:pt>
                <c:pt idx="2987">
                  <c:v>277.58</c:v>
                </c:pt>
                <c:pt idx="2988">
                  <c:v>277.673</c:v>
                </c:pt>
                <c:pt idx="2989">
                  <c:v>277.767</c:v>
                </c:pt>
                <c:pt idx="2990">
                  <c:v>277.86</c:v>
                </c:pt>
                <c:pt idx="2991">
                  <c:v>277.95299999999997</c:v>
                </c:pt>
                <c:pt idx="2992">
                  <c:v>278.05099999999999</c:v>
                </c:pt>
                <c:pt idx="2993">
                  <c:v>278.14</c:v>
                </c:pt>
                <c:pt idx="2994">
                  <c:v>278.23099999999999</c:v>
                </c:pt>
                <c:pt idx="2995">
                  <c:v>278.32100000000003</c:v>
                </c:pt>
                <c:pt idx="2996">
                  <c:v>278.42099999999999</c:v>
                </c:pt>
                <c:pt idx="2997">
                  <c:v>278.52</c:v>
                </c:pt>
                <c:pt idx="2998">
                  <c:v>278.61200000000002</c:v>
                </c:pt>
                <c:pt idx="2999">
                  <c:v>278.70400000000001</c:v>
                </c:pt>
                <c:pt idx="3000">
                  <c:v>278.79000000000002</c:v>
                </c:pt>
                <c:pt idx="3001">
                  <c:v>278.89</c:v>
                </c:pt>
                <c:pt idx="3002">
                  <c:v>278.98700000000002</c:v>
                </c:pt>
                <c:pt idx="3003">
                  <c:v>279.08100000000002</c:v>
                </c:pt>
                <c:pt idx="3004">
                  <c:v>279.17500000000001</c:v>
                </c:pt>
                <c:pt idx="3005">
                  <c:v>279.26799999999997</c:v>
                </c:pt>
                <c:pt idx="3006">
                  <c:v>279.36099999999999</c:v>
                </c:pt>
                <c:pt idx="3007">
                  <c:v>279.45100000000002</c:v>
                </c:pt>
                <c:pt idx="3008">
                  <c:v>279.54599999999999</c:v>
                </c:pt>
                <c:pt idx="3009">
                  <c:v>279.637</c:v>
                </c:pt>
                <c:pt idx="3010">
                  <c:v>279.72699999999998</c:v>
                </c:pt>
                <c:pt idx="3011">
                  <c:v>279.82</c:v>
                </c:pt>
                <c:pt idx="3012">
                  <c:v>279.93</c:v>
                </c:pt>
                <c:pt idx="3013">
                  <c:v>280.02</c:v>
                </c:pt>
                <c:pt idx="3014">
                  <c:v>280.11599999999999</c:v>
                </c:pt>
                <c:pt idx="3015">
                  <c:v>280.22800000000001</c:v>
                </c:pt>
                <c:pt idx="3016">
                  <c:v>280.32499999999999</c:v>
                </c:pt>
                <c:pt idx="3017">
                  <c:v>280.41800000000001</c:v>
                </c:pt>
                <c:pt idx="3018">
                  <c:v>280.51499999999999</c:v>
                </c:pt>
                <c:pt idx="3019">
                  <c:v>280.60599999999999</c:v>
                </c:pt>
                <c:pt idx="3020">
                  <c:v>280.7</c:v>
                </c:pt>
                <c:pt idx="3021">
                  <c:v>280.822</c:v>
                </c:pt>
                <c:pt idx="3022">
                  <c:v>280.91399999999999</c:v>
                </c:pt>
                <c:pt idx="3023">
                  <c:v>281.00700000000001</c:v>
                </c:pt>
                <c:pt idx="3024">
                  <c:v>281.09100000000001</c:v>
                </c:pt>
                <c:pt idx="3025">
                  <c:v>281.18700000000001</c:v>
                </c:pt>
                <c:pt idx="3026">
                  <c:v>281.27800000000002</c:v>
                </c:pt>
                <c:pt idx="3027">
                  <c:v>281.37400000000002</c:v>
                </c:pt>
                <c:pt idx="3028">
                  <c:v>281.46600000000001</c:v>
                </c:pt>
                <c:pt idx="3029">
                  <c:v>281.55399999999997</c:v>
                </c:pt>
                <c:pt idx="3030">
                  <c:v>281.64999999999998</c:v>
                </c:pt>
                <c:pt idx="3031">
                  <c:v>281.745</c:v>
                </c:pt>
                <c:pt idx="3032">
                  <c:v>281.83999999999997</c:v>
                </c:pt>
                <c:pt idx="3033">
                  <c:v>281.93599999999998</c:v>
                </c:pt>
                <c:pt idx="3034">
                  <c:v>282.02999999999997</c:v>
                </c:pt>
                <c:pt idx="3035">
                  <c:v>282.11700000000002</c:v>
                </c:pt>
                <c:pt idx="3036">
                  <c:v>282.214</c:v>
                </c:pt>
                <c:pt idx="3037">
                  <c:v>282.30799999999999</c:v>
                </c:pt>
                <c:pt idx="3038">
                  <c:v>282.39699999999999</c:v>
                </c:pt>
                <c:pt idx="3039">
                  <c:v>282.49</c:v>
                </c:pt>
                <c:pt idx="3040">
                  <c:v>282.58699999999999</c:v>
                </c:pt>
                <c:pt idx="3041">
                  <c:v>282.68200000000002</c:v>
                </c:pt>
                <c:pt idx="3042">
                  <c:v>282.76799999999997</c:v>
                </c:pt>
                <c:pt idx="3043">
                  <c:v>282.85500000000002</c:v>
                </c:pt>
                <c:pt idx="3044">
                  <c:v>282.95</c:v>
                </c:pt>
                <c:pt idx="3045">
                  <c:v>283.04300000000001</c:v>
                </c:pt>
                <c:pt idx="3046">
                  <c:v>283.13900000000001</c:v>
                </c:pt>
                <c:pt idx="3047">
                  <c:v>283.22699999999998</c:v>
                </c:pt>
                <c:pt idx="3048">
                  <c:v>283.31400000000002</c:v>
                </c:pt>
                <c:pt idx="3049">
                  <c:v>283.40800000000002</c:v>
                </c:pt>
                <c:pt idx="3050">
                  <c:v>283.49200000000002</c:v>
                </c:pt>
                <c:pt idx="3051">
                  <c:v>283.58300000000003</c:v>
                </c:pt>
                <c:pt idx="3052">
                  <c:v>283.66800000000001</c:v>
                </c:pt>
                <c:pt idx="3053">
                  <c:v>283.76299999999998</c:v>
                </c:pt>
                <c:pt idx="3054">
                  <c:v>283.863</c:v>
                </c:pt>
                <c:pt idx="3055">
                  <c:v>283.95600000000002</c:v>
                </c:pt>
                <c:pt idx="3056">
                  <c:v>284.04700000000003</c:v>
                </c:pt>
                <c:pt idx="3057">
                  <c:v>284.13900000000001</c:v>
                </c:pt>
                <c:pt idx="3058">
                  <c:v>284.23200000000003</c:v>
                </c:pt>
                <c:pt idx="3059">
                  <c:v>284.32299999999998</c:v>
                </c:pt>
                <c:pt idx="3060">
                  <c:v>284.41500000000002</c:v>
                </c:pt>
                <c:pt idx="3061">
                  <c:v>284.50799999999998</c:v>
                </c:pt>
                <c:pt idx="3062">
                  <c:v>284.60399999999998</c:v>
                </c:pt>
                <c:pt idx="3063">
                  <c:v>284.697</c:v>
                </c:pt>
                <c:pt idx="3064">
                  <c:v>284.791</c:v>
                </c:pt>
                <c:pt idx="3065">
                  <c:v>284.88600000000002</c:v>
                </c:pt>
                <c:pt idx="3066">
                  <c:v>284.97699999999998</c:v>
                </c:pt>
                <c:pt idx="3067">
                  <c:v>285.07600000000002</c:v>
                </c:pt>
                <c:pt idx="3068">
                  <c:v>285.166</c:v>
                </c:pt>
                <c:pt idx="3069">
                  <c:v>285.26100000000002</c:v>
                </c:pt>
                <c:pt idx="3070">
                  <c:v>285.351</c:v>
                </c:pt>
                <c:pt idx="3071">
                  <c:v>285.44200000000001</c:v>
                </c:pt>
                <c:pt idx="3072">
                  <c:v>285.53699999999998</c:v>
                </c:pt>
                <c:pt idx="3073">
                  <c:v>285.63299999999998</c:v>
                </c:pt>
                <c:pt idx="3074">
                  <c:v>285.72399999999999</c:v>
                </c:pt>
                <c:pt idx="3075">
                  <c:v>285.80799999999999</c:v>
                </c:pt>
                <c:pt idx="3076">
                  <c:v>285.90199999999999</c:v>
                </c:pt>
                <c:pt idx="3077">
                  <c:v>285.995</c:v>
                </c:pt>
                <c:pt idx="3078">
                  <c:v>286.09199999999998</c:v>
                </c:pt>
                <c:pt idx="3079">
                  <c:v>286.18200000000002</c:v>
                </c:pt>
                <c:pt idx="3080">
                  <c:v>286.27199999999999</c:v>
                </c:pt>
                <c:pt idx="3081">
                  <c:v>286.35199999999998</c:v>
                </c:pt>
                <c:pt idx="3082">
                  <c:v>286.43599999999998</c:v>
                </c:pt>
                <c:pt idx="3083">
                  <c:v>286.53100000000001</c:v>
                </c:pt>
                <c:pt idx="3084">
                  <c:v>286.62400000000002</c:v>
                </c:pt>
                <c:pt idx="3085">
                  <c:v>286.70999999999998</c:v>
                </c:pt>
                <c:pt idx="3086">
                  <c:v>286.79700000000003</c:v>
                </c:pt>
                <c:pt idx="3087">
                  <c:v>286.88799999999998</c:v>
                </c:pt>
                <c:pt idx="3088">
                  <c:v>286.97800000000001</c:v>
                </c:pt>
                <c:pt idx="3089">
                  <c:v>287.065</c:v>
                </c:pt>
                <c:pt idx="3090">
                  <c:v>287.16399999999999</c:v>
                </c:pt>
                <c:pt idx="3091">
                  <c:v>287.25799999999998</c:v>
                </c:pt>
                <c:pt idx="3092">
                  <c:v>287.34500000000003</c:v>
                </c:pt>
                <c:pt idx="3093">
                  <c:v>287.43599999999998</c:v>
                </c:pt>
                <c:pt idx="3094">
                  <c:v>287.529</c:v>
                </c:pt>
                <c:pt idx="3095">
                  <c:v>287.62200000000001</c:v>
                </c:pt>
                <c:pt idx="3096">
                  <c:v>287.71600000000001</c:v>
                </c:pt>
                <c:pt idx="3097">
                  <c:v>287.80700000000002</c:v>
                </c:pt>
                <c:pt idx="3098">
                  <c:v>287.89800000000002</c:v>
                </c:pt>
                <c:pt idx="3099">
                  <c:v>287.988</c:v>
                </c:pt>
                <c:pt idx="3100">
                  <c:v>288.07900000000001</c:v>
                </c:pt>
                <c:pt idx="3101">
                  <c:v>288.16199999999998</c:v>
                </c:pt>
                <c:pt idx="3102">
                  <c:v>288.25400000000002</c:v>
                </c:pt>
                <c:pt idx="3103">
                  <c:v>288.35199999999998</c:v>
                </c:pt>
                <c:pt idx="3104">
                  <c:v>288.447</c:v>
                </c:pt>
                <c:pt idx="3105">
                  <c:v>288.54899999999998</c:v>
                </c:pt>
                <c:pt idx="3106">
                  <c:v>288.64299999999997</c:v>
                </c:pt>
                <c:pt idx="3107">
                  <c:v>288.74</c:v>
                </c:pt>
                <c:pt idx="3108">
                  <c:v>288.839</c:v>
                </c:pt>
                <c:pt idx="3109">
                  <c:v>288.93900000000002</c:v>
                </c:pt>
                <c:pt idx="3110">
                  <c:v>289.03399999999999</c:v>
                </c:pt>
                <c:pt idx="3111">
                  <c:v>289.11900000000003</c:v>
                </c:pt>
                <c:pt idx="3112">
                  <c:v>289.238</c:v>
                </c:pt>
                <c:pt idx="3113">
                  <c:v>289.33600000000001</c:v>
                </c:pt>
                <c:pt idx="3114">
                  <c:v>289.43200000000002</c:v>
                </c:pt>
                <c:pt idx="3115">
                  <c:v>289.52199999999999</c:v>
                </c:pt>
                <c:pt idx="3116">
                  <c:v>289.61700000000002</c:v>
                </c:pt>
                <c:pt idx="3117">
                  <c:v>289.70699999999999</c:v>
                </c:pt>
                <c:pt idx="3118">
                  <c:v>289.803</c:v>
                </c:pt>
                <c:pt idx="3119">
                  <c:v>289.89800000000002</c:v>
                </c:pt>
                <c:pt idx="3120">
                  <c:v>289.99900000000002</c:v>
                </c:pt>
                <c:pt idx="3121">
                  <c:v>290.09300000000002</c:v>
                </c:pt>
                <c:pt idx="3122">
                  <c:v>290.18400000000003</c:v>
                </c:pt>
                <c:pt idx="3123">
                  <c:v>290.28300000000002</c:v>
                </c:pt>
                <c:pt idx="3124">
                  <c:v>290.37799999999999</c:v>
                </c:pt>
                <c:pt idx="3125">
                  <c:v>290.46300000000002</c:v>
                </c:pt>
                <c:pt idx="3126">
                  <c:v>290.55500000000001</c:v>
                </c:pt>
                <c:pt idx="3127">
                  <c:v>290.661</c:v>
                </c:pt>
                <c:pt idx="3128">
                  <c:v>290.74900000000002</c:v>
                </c:pt>
                <c:pt idx="3129">
                  <c:v>290.839</c:v>
                </c:pt>
                <c:pt idx="3130">
                  <c:v>290.95800000000003</c:v>
                </c:pt>
                <c:pt idx="3131">
                  <c:v>291.05200000000002</c:v>
                </c:pt>
                <c:pt idx="3132">
                  <c:v>291.14699999999999</c:v>
                </c:pt>
                <c:pt idx="3133">
                  <c:v>291.23599999999999</c:v>
                </c:pt>
                <c:pt idx="3134">
                  <c:v>291.32799999999997</c:v>
                </c:pt>
                <c:pt idx="3135">
                  <c:v>291.42</c:v>
                </c:pt>
                <c:pt idx="3136">
                  <c:v>291.51100000000002</c:v>
                </c:pt>
                <c:pt idx="3137">
                  <c:v>291.60599999999999</c:v>
                </c:pt>
                <c:pt idx="3138">
                  <c:v>291.69</c:v>
                </c:pt>
                <c:pt idx="3139">
                  <c:v>291.79000000000002</c:v>
                </c:pt>
                <c:pt idx="3140">
                  <c:v>291.88</c:v>
                </c:pt>
                <c:pt idx="3141">
                  <c:v>291.97699999999998</c:v>
                </c:pt>
                <c:pt idx="3142">
                  <c:v>292.07299999999998</c:v>
                </c:pt>
                <c:pt idx="3143">
                  <c:v>292.16899999999998</c:v>
                </c:pt>
                <c:pt idx="3144">
                  <c:v>292.262</c:v>
                </c:pt>
                <c:pt idx="3145">
                  <c:v>292.35700000000003</c:v>
                </c:pt>
                <c:pt idx="3146">
                  <c:v>292.45499999999998</c:v>
                </c:pt>
                <c:pt idx="3147">
                  <c:v>292.55200000000002</c:v>
                </c:pt>
                <c:pt idx="3148">
                  <c:v>292.64999999999998</c:v>
                </c:pt>
                <c:pt idx="3149">
                  <c:v>292.74900000000002</c:v>
                </c:pt>
                <c:pt idx="3150">
                  <c:v>292.84300000000002</c:v>
                </c:pt>
                <c:pt idx="3151">
                  <c:v>292.92599999999999</c:v>
                </c:pt>
                <c:pt idx="3152">
                  <c:v>293.01900000000001</c:v>
                </c:pt>
                <c:pt idx="3153">
                  <c:v>293.11399999999998</c:v>
                </c:pt>
                <c:pt idx="3154">
                  <c:v>293.197</c:v>
                </c:pt>
                <c:pt idx="3155">
                  <c:v>293.29300000000001</c:v>
                </c:pt>
                <c:pt idx="3156">
                  <c:v>293.41300000000001</c:v>
                </c:pt>
                <c:pt idx="3157">
                  <c:v>293.50200000000001</c:v>
                </c:pt>
                <c:pt idx="3158">
                  <c:v>293.589</c:v>
                </c:pt>
                <c:pt idx="3159">
                  <c:v>293.70800000000003</c:v>
                </c:pt>
                <c:pt idx="3160">
                  <c:v>293.80099999999999</c:v>
                </c:pt>
                <c:pt idx="3161">
                  <c:v>293.88600000000002</c:v>
                </c:pt>
                <c:pt idx="3162">
                  <c:v>293.98500000000001</c:v>
                </c:pt>
                <c:pt idx="3163">
                  <c:v>294.07799999999997</c:v>
                </c:pt>
                <c:pt idx="3164">
                  <c:v>294.18099999999998</c:v>
                </c:pt>
                <c:pt idx="3165">
                  <c:v>294.274</c:v>
                </c:pt>
                <c:pt idx="3166">
                  <c:v>294.37200000000001</c:v>
                </c:pt>
                <c:pt idx="3167">
                  <c:v>294.464</c:v>
                </c:pt>
                <c:pt idx="3168">
                  <c:v>294.56099999999998</c:v>
                </c:pt>
                <c:pt idx="3169">
                  <c:v>294.67599999999999</c:v>
                </c:pt>
                <c:pt idx="3170">
                  <c:v>294.767</c:v>
                </c:pt>
                <c:pt idx="3171">
                  <c:v>294.86</c:v>
                </c:pt>
                <c:pt idx="3172">
                  <c:v>294.95400000000001</c:v>
                </c:pt>
                <c:pt idx="3173">
                  <c:v>295.048</c:v>
                </c:pt>
                <c:pt idx="3174">
                  <c:v>295.13799999999998</c:v>
                </c:pt>
                <c:pt idx="3175">
                  <c:v>295.23200000000003</c:v>
                </c:pt>
                <c:pt idx="3176">
                  <c:v>295.322</c:v>
                </c:pt>
                <c:pt idx="3177">
                  <c:v>295.41699999999997</c:v>
                </c:pt>
                <c:pt idx="3178">
                  <c:v>295.51799999999997</c:v>
                </c:pt>
                <c:pt idx="3179">
                  <c:v>295.61500000000001</c:v>
                </c:pt>
                <c:pt idx="3180">
                  <c:v>295.71300000000002</c:v>
                </c:pt>
                <c:pt idx="3181">
                  <c:v>295.80900000000003</c:v>
                </c:pt>
                <c:pt idx="3182">
                  <c:v>295.92399999999998</c:v>
                </c:pt>
                <c:pt idx="3183">
                  <c:v>296.02</c:v>
                </c:pt>
                <c:pt idx="3184">
                  <c:v>296.11399999999998</c:v>
                </c:pt>
                <c:pt idx="3185">
                  <c:v>296.20400000000001</c:v>
                </c:pt>
                <c:pt idx="3186">
                  <c:v>296.29399999999998</c:v>
                </c:pt>
                <c:pt idx="3187">
                  <c:v>296.39299999999997</c:v>
                </c:pt>
                <c:pt idx="3188">
                  <c:v>296.48599999999999</c:v>
                </c:pt>
                <c:pt idx="3189">
                  <c:v>296.57900000000001</c:v>
                </c:pt>
                <c:pt idx="3190">
                  <c:v>296.66899999999998</c:v>
                </c:pt>
                <c:pt idx="3191">
                  <c:v>296.76799999999997</c:v>
                </c:pt>
                <c:pt idx="3192">
                  <c:v>296.85500000000002</c:v>
                </c:pt>
                <c:pt idx="3193">
                  <c:v>296.95400000000001</c:v>
                </c:pt>
                <c:pt idx="3194">
                  <c:v>297.04300000000001</c:v>
                </c:pt>
                <c:pt idx="3195">
                  <c:v>297.13</c:v>
                </c:pt>
                <c:pt idx="3196">
                  <c:v>297.25299999999999</c:v>
                </c:pt>
                <c:pt idx="3197">
                  <c:v>297.34699999999998</c:v>
                </c:pt>
                <c:pt idx="3198">
                  <c:v>297.44299999999998</c:v>
                </c:pt>
                <c:pt idx="3199">
                  <c:v>297.54199999999997</c:v>
                </c:pt>
                <c:pt idx="3200">
                  <c:v>297.64</c:v>
                </c:pt>
                <c:pt idx="3201">
                  <c:v>297.73200000000003</c:v>
                </c:pt>
                <c:pt idx="3202">
                  <c:v>297.827</c:v>
                </c:pt>
                <c:pt idx="3203">
                  <c:v>297.91199999999998</c:v>
                </c:pt>
                <c:pt idx="3204">
                  <c:v>298.005</c:v>
                </c:pt>
                <c:pt idx="3205">
                  <c:v>298.09300000000002</c:v>
                </c:pt>
                <c:pt idx="3206">
                  <c:v>298.18900000000002</c:v>
                </c:pt>
                <c:pt idx="3207">
                  <c:v>298.28500000000003</c:v>
                </c:pt>
                <c:pt idx="3208">
                  <c:v>298.38499999999999</c:v>
                </c:pt>
                <c:pt idx="3209">
                  <c:v>298.476</c:v>
                </c:pt>
                <c:pt idx="3210">
                  <c:v>298.56700000000001</c:v>
                </c:pt>
                <c:pt idx="3211">
                  <c:v>298.65899999999999</c:v>
                </c:pt>
                <c:pt idx="3212">
                  <c:v>298.75200000000001</c:v>
                </c:pt>
                <c:pt idx="3213">
                  <c:v>298.84300000000002</c:v>
                </c:pt>
                <c:pt idx="3214">
                  <c:v>298.93400000000003</c:v>
                </c:pt>
                <c:pt idx="3215">
                  <c:v>299.02199999999999</c:v>
                </c:pt>
                <c:pt idx="3216">
                  <c:v>299.12599999999998</c:v>
                </c:pt>
                <c:pt idx="3217">
                  <c:v>299.21699999999998</c:v>
                </c:pt>
                <c:pt idx="3218">
                  <c:v>299.303</c:v>
                </c:pt>
                <c:pt idx="3219">
                  <c:v>299.40600000000001</c:v>
                </c:pt>
                <c:pt idx="3220">
                  <c:v>299.49900000000002</c:v>
                </c:pt>
                <c:pt idx="3221">
                  <c:v>299.61099999999999</c:v>
                </c:pt>
                <c:pt idx="3222">
                  <c:v>299.70400000000001</c:v>
                </c:pt>
                <c:pt idx="3223">
                  <c:v>299.803</c:v>
                </c:pt>
                <c:pt idx="3224">
                  <c:v>299.89499999999998</c:v>
                </c:pt>
                <c:pt idx="3225">
                  <c:v>299.98099999999999</c:v>
                </c:pt>
                <c:pt idx="3226">
                  <c:v>300.07900000000001</c:v>
                </c:pt>
                <c:pt idx="3227">
                  <c:v>300.173</c:v>
                </c:pt>
                <c:pt idx="3228">
                  <c:v>300.27100000000002</c:v>
                </c:pt>
                <c:pt idx="3229">
                  <c:v>300.36200000000002</c:v>
                </c:pt>
                <c:pt idx="3230">
                  <c:v>300.45400000000001</c:v>
                </c:pt>
                <c:pt idx="3231">
                  <c:v>300.54500000000002</c:v>
                </c:pt>
                <c:pt idx="3232">
                  <c:v>300.64</c:v>
                </c:pt>
                <c:pt idx="3233">
                  <c:v>300.73200000000003</c:v>
                </c:pt>
                <c:pt idx="3234">
                  <c:v>300.82499999999999</c:v>
                </c:pt>
                <c:pt idx="3235">
                  <c:v>300.91399999999999</c:v>
                </c:pt>
                <c:pt idx="3236">
                  <c:v>301.06900000000002</c:v>
                </c:pt>
                <c:pt idx="3237">
                  <c:v>301.16199999999998</c:v>
                </c:pt>
                <c:pt idx="3238">
                  <c:v>301.24900000000002</c:v>
                </c:pt>
                <c:pt idx="3239">
                  <c:v>301.34199999999998</c:v>
                </c:pt>
                <c:pt idx="3240">
                  <c:v>301.43599999999998</c:v>
                </c:pt>
                <c:pt idx="3241">
                  <c:v>301.536</c:v>
                </c:pt>
                <c:pt idx="3242">
                  <c:v>301.63099999999997</c:v>
                </c:pt>
                <c:pt idx="3243">
                  <c:v>301.72000000000003</c:v>
                </c:pt>
                <c:pt idx="3244">
                  <c:v>301.81599999999997</c:v>
                </c:pt>
                <c:pt idx="3245">
                  <c:v>301.91000000000003</c:v>
                </c:pt>
                <c:pt idx="3246">
                  <c:v>302</c:v>
                </c:pt>
                <c:pt idx="3247">
                  <c:v>302.096</c:v>
                </c:pt>
                <c:pt idx="3248">
                  <c:v>302.19099999999997</c:v>
                </c:pt>
                <c:pt idx="3249">
                  <c:v>302.279</c:v>
                </c:pt>
                <c:pt idx="3250">
                  <c:v>302.375</c:v>
                </c:pt>
                <c:pt idx="3251">
                  <c:v>302.46199999999999</c:v>
                </c:pt>
                <c:pt idx="3252">
                  <c:v>302.548</c:v>
                </c:pt>
                <c:pt idx="3253">
                  <c:v>302.64299999999997</c:v>
                </c:pt>
                <c:pt idx="3254">
                  <c:v>302.74700000000001</c:v>
                </c:pt>
                <c:pt idx="3255">
                  <c:v>302.84399999999999</c:v>
                </c:pt>
                <c:pt idx="3256">
                  <c:v>302.94200000000001</c:v>
                </c:pt>
                <c:pt idx="3257">
                  <c:v>303.04899999999998</c:v>
                </c:pt>
                <c:pt idx="3258">
                  <c:v>303.14</c:v>
                </c:pt>
                <c:pt idx="3259">
                  <c:v>303.23</c:v>
                </c:pt>
                <c:pt idx="3260">
                  <c:v>303.33</c:v>
                </c:pt>
                <c:pt idx="3261">
                  <c:v>303.416</c:v>
                </c:pt>
                <c:pt idx="3262">
                  <c:v>303.50700000000001</c:v>
                </c:pt>
                <c:pt idx="3263">
                  <c:v>303.60300000000001</c:v>
                </c:pt>
                <c:pt idx="3264">
                  <c:v>303.69600000000003</c:v>
                </c:pt>
                <c:pt idx="3265">
                  <c:v>303.791</c:v>
                </c:pt>
                <c:pt idx="3266">
                  <c:v>303.875</c:v>
                </c:pt>
                <c:pt idx="3267">
                  <c:v>303.971</c:v>
                </c:pt>
                <c:pt idx="3268">
                  <c:v>304.065</c:v>
                </c:pt>
                <c:pt idx="3269">
                  <c:v>304.15800000000002</c:v>
                </c:pt>
                <c:pt idx="3270">
                  <c:v>304.25400000000002</c:v>
                </c:pt>
                <c:pt idx="3271">
                  <c:v>304.351</c:v>
                </c:pt>
                <c:pt idx="3272">
                  <c:v>304.43299999999999</c:v>
                </c:pt>
                <c:pt idx="3273">
                  <c:v>304.529</c:v>
                </c:pt>
                <c:pt idx="3274">
                  <c:v>304.62799999999999</c:v>
                </c:pt>
                <c:pt idx="3275">
                  <c:v>304.71300000000002</c:v>
                </c:pt>
                <c:pt idx="3276">
                  <c:v>304.80900000000003</c:v>
                </c:pt>
                <c:pt idx="3277">
                  <c:v>304.90499999999997</c:v>
                </c:pt>
                <c:pt idx="3278">
                  <c:v>304.99799999999999</c:v>
                </c:pt>
                <c:pt idx="3279">
                  <c:v>305.08699999999999</c:v>
                </c:pt>
                <c:pt idx="3280">
                  <c:v>305.18</c:v>
                </c:pt>
                <c:pt idx="3281">
                  <c:v>305.27300000000002</c:v>
                </c:pt>
                <c:pt idx="3282">
                  <c:v>305.36500000000001</c:v>
                </c:pt>
                <c:pt idx="3283">
                  <c:v>305.459</c:v>
                </c:pt>
                <c:pt idx="3284">
                  <c:v>305.56799999999998</c:v>
                </c:pt>
                <c:pt idx="3285">
                  <c:v>305.66199999999998</c:v>
                </c:pt>
                <c:pt idx="3286">
                  <c:v>305.75</c:v>
                </c:pt>
                <c:pt idx="3287">
                  <c:v>305.84899999999999</c:v>
                </c:pt>
                <c:pt idx="3288">
                  <c:v>305.959</c:v>
                </c:pt>
                <c:pt idx="3289">
                  <c:v>306.05500000000001</c:v>
                </c:pt>
                <c:pt idx="3290">
                  <c:v>306.15300000000002</c:v>
                </c:pt>
                <c:pt idx="3291">
                  <c:v>306.24400000000003</c:v>
                </c:pt>
                <c:pt idx="3292">
                  <c:v>306.34100000000001</c:v>
                </c:pt>
                <c:pt idx="3293">
                  <c:v>306.435</c:v>
                </c:pt>
                <c:pt idx="3294">
                  <c:v>306.52600000000001</c:v>
                </c:pt>
                <c:pt idx="3295">
                  <c:v>306.61900000000003</c:v>
                </c:pt>
                <c:pt idx="3296">
                  <c:v>306.71600000000001</c:v>
                </c:pt>
                <c:pt idx="3297">
                  <c:v>306.80799999999999</c:v>
                </c:pt>
                <c:pt idx="3298">
                  <c:v>306.899</c:v>
                </c:pt>
                <c:pt idx="3299">
                  <c:v>306.98500000000001</c:v>
                </c:pt>
                <c:pt idx="3300">
                  <c:v>307.07900000000001</c:v>
                </c:pt>
                <c:pt idx="3301">
                  <c:v>307.16399999999999</c:v>
                </c:pt>
                <c:pt idx="3302">
                  <c:v>307.25900000000001</c:v>
                </c:pt>
                <c:pt idx="3303">
                  <c:v>307.35399999999998</c:v>
                </c:pt>
                <c:pt idx="3304">
                  <c:v>307.44600000000003</c:v>
                </c:pt>
                <c:pt idx="3305">
                  <c:v>307.53699999999998</c:v>
                </c:pt>
                <c:pt idx="3306">
                  <c:v>307.62799999999999</c:v>
                </c:pt>
                <c:pt idx="3307">
                  <c:v>307.72199999999998</c:v>
                </c:pt>
                <c:pt idx="3308">
                  <c:v>307.81299999999999</c:v>
                </c:pt>
                <c:pt idx="3309">
                  <c:v>307.90600000000001</c:v>
                </c:pt>
                <c:pt idx="3310">
                  <c:v>307.99599999999998</c:v>
                </c:pt>
                <c:pt idx="3311">
                  <c:v>308.09399999999999</c:v>
                </c:pt>
                <c:pt idx="3312">
                  <c:v>308.18400000000003</c:v>
                </c:pt>
                <c:pt idx="3313">
                  <c:v>308.286</c:v>
                </c:pt>
                <c:pt idx="3314">
                  <c:v>308.37700000000001</c:v>
                </c:pt>
                <c:pt idx="3315">
                  <c:v>308.471</c:v>
                </c:pt>
                <c:pt idx="3316">
                  <c:v>308.56299999999999</c:v>
                </c:pt>
                <c:pt idx="3317">
                  <c:v>308.65699999999998</c:v>
                </c:pt>
                <c:pt idx="3318">
                  <c:v>308.75400000000002</c:v>
                </c:pt>
                <c:pt idx="3319">
                  <c:v>308.84300000000002</c:v>
                </c:pt>
                <c:pt idx="3320">
                  <c:v>308.93599999999998</c:v>
                </c:pt>
                <c:pt idx="3321">
                  <c:v>309.03100000000001</c:v>
                </c:pt>
                <c:pt idx="3322">
                  <c:v>309.12700000000001</c:v>
                </c:pt>
                <c:pt idx="3323">
                  <c:v>309.21699999999998</c:v>
                </c:pt>
                <c:pt idx="3324">
                  <c:v>309.31299999999999</c:v>
                </c:pt>
                <c:pt idx="3325">
                  <c:v>309.41699999999997</c:v>
                </c:pt>
                <c:pt idx="3326">
                  <c:v>309.51299999999998</c:v>
                </c:pt>
                <c:pt idx="3327">
                  <c:v>309.60399999999998</c:v>
                </c:pt>
                <c:pt idx="3328">
                  <c:v>309.69799999999998</c:v>
                </c:pt>
                <c:pt idx="3329">
                  <c:v>309.79599999999999</c:v>
                </c:pt>
                <c:pt idx="3330">
                  <c:v>309.89400000000001</c:v>
                </c:pt>
                <c:pt idx="3331">
                  <c:v>309.97899999999998</c:v>
                </c:pt>
                <c:pt idx="3332">
                  <c:v>310.07</c:v>
                </c:pt>
                <c:pt idx="3333">
                  <c:v>310.16500000000002</c:v>
                </c:pt>
                <c:pt idx="3334">
                  <c:v>310.26499999999999</c:v>
                </c:pt>
                <c:pt idx="3335">
                  <c:v>310.35700000000003</c:v>
                </c:pt>
                <c:pt idx="3336">
                  <c:v>310.45</c:v>
                </c:pt>
                <c:pt idx="3337">
                  <c:v>310.54199999999997</c:v>
                </c:pt>
                <c:pt idx="3338">
                  <c:v>310.63099999999997</c:v>
                </c:pt>
                <c:pt idx="3339">
                  <c:v>310.71600000000001</c:v>
                </c:pt>
                <c:pt idx="3340">
                  <c:v>310.80700000000002</c:v>
                </c:pt>
                <c:pt idx="3341">
                  <c:v>310.92500000000001</c:v>
                </c:pt>
                <c:pt idx="3342">
                  <c:v>311.02</c:v>
                </c:pt>
                <c:pt idx="3343">
                  <c:v>311.10300000000001</c:v>
                </c:pt>
                <c:pt idx="3344">
                  <c:v>311.19600000000003</c:v>
                </c:pt>
                <c:pt idx="3345">
                  <c:v>311.28100000000001</c:v>
                </c:pt>
                <c:pt idx="3346">
                  <c:v>311.375</c:v>
                </c:pt>
                <c:pt idx="3347">
                  <c:v>311.47699999999998</c:v>
                </c:pt>
                <c:pt idx="3348">
                  <c:v>311.56799999999998</c:v>
                </c:pt>
                <c:pt idx="3349">
                  <c:v>311.65699999999998</c:v>
                </c:pt>
                <c:pt idx="3350">
                  <c:v>311.75099999999998</c:v>
                </c:pt>
                <c:pt idx="3351">
                  <c:v>311.86099999999999</c:v>
                </c:pt>
                <c:pt idx="3352">
                  <c:v>311.95699999999999</c:v>
                </c:pt>
                <c:pt idx="3353">
                  <c:v>312.05500000000001</c:v>
                </c:pt>
                <c:pt idx="3354">
                  <c:v>312.15199999999999</c:v>
                </c:pt>
                <c:pt idx="3355">
                  <c:v>312.25099999999998</c:v>
                </c:pt>
                <c:pt idx="3356">
                  <c:v>312.34100000000001</c:v>
                </c:pt>
                <c:pt idx="3357">
                  <c:v>312.43</c:v>
                </c:pt>
                <c:pt idx="3358">
                  <c:v>312.52300000000002</c:v>
                </c:pt>
                <c:pt idx="3359">
                  <c:v>312.613</c:v>
                </c:pt>
                <c:pt idx="3360">
                  <c:v>312.70100000000002</c:v>
                </c:pt>
                <c:pt idx="3361">
                  <c:v>312.79199999999997</c:v>
                </c:pt>
                <c:pt idx="3362">
                  <c:v>312.887</c:v>
                </c:pt>
                <c:pt idx="3363">
                  <c:v>312.98599999999999</c:v>
                </c:pt>
                <c:pt idx="3364">
                  <c:v>313.07799999999997</c:v>
                </c:pt>
                <c:pt idx="3365">
                  <c:v>313.16699999999997</c:v>
                </c:pt>
                <c:pt idx="3366">
                  <c:v>313.26100000000002</c:v>
                </c:pt>
                <c:pt idx="3367">
                  <c:v>313.35599999999999</c:v>
                </c:pt>
                <c:pt idx="3368">
                  <c:v>313.45299999999997</c:v>
                </c:pt>
                <c:pt idx="3369">
                  <c:v>313.55</c:v>
                </c:pt>
                <c:pt idx="3370">
                  <c:v>313.64999999999998</c:v>
                </c:pt>
                <c:pt idx="3371">
                  <c:v>313.75200000000001</c:v>
                </c:pt>
                <c:pt idx="3372">
                  <c:v>313.85599999999999</c:v>
                </c:pt>
                <c:pt idx="3373">
                  <c:v>313.94600000000003</c:v>
                </c:pt>
                <c:pt idx="3374">
                  <c:v>314.041</c:v>
                </c:pt>
                <c:pt idx="3375">
                  <c:v>314.13299999999998</c:v>
                </c:pt>
                <c:pt idx="3376">
                  <c:v>314.233</c:v>
                </c:pt>
                <c:pt idx="3377">
                  <c:v>314.334</c:v>
                </c:pt>
                <c:pt idx="3378">
                  <c:v>314.42399999999998</c:v>
                </c:pt>
                <c:pt idx="3379">
                  <c:v>314.52499999999998</c:v>
                </c:pt>
                <c:pt idx="3380">
                  <c:v>314.62</c:v>
                </c:pt>
                <c:pt idx="3381">
                  <c:v>314.709</c:v>
                </c:pt>
                <c:pt idx="3382">
                  <c:v>314.82900000000001</c:v>
                </c:pt>
                <c:pt idx="3383">
                  <c:v>314.94499999999999</c:v>
                </c:pt>
                <c:pt idx="3384">
                  <c:v>315.048</c:v>
                </c:pt>
                <c:pt idx="3385">
                  <c:v>315.14699999999999</c:v>
                </c:pt>
                <c:pt idx="3386">
                  <c:v>315.24200000000002</c:v>
                </c:pt>
                <c:pt idx="3387">
                  <c:v>315.339</c:v>
                </c:pt>
                <c:pt idx="3388">
                  <c:v>315.435</c:v>
                </c:pt>
                <c:pt idx="3389">
                  <c:v>315.53500000000003</c:v>
                </c:pt>
                <c:pt idx="3390">
                  <c:v>315.63400000000001</c:v>
                </c:pt>
                <c:pt idx="3391">
                  <c:v>315.73399999999998</c:v>
                </c:pt>
                <c:pt idx="3392">
                  <c:v>315.82400000000001</c:v>
                </c:pt>
                <c:pt idx="3393">
                  <c:v>315.91500000000002</c:v>
                </c:pt>
                <c:pt idx="3394">
                  <c:v>316.005</c:v>
                </c:pt>
                <c:pt idx="3395">
                  <c:v>316.101</c:v>
                </c:pt>
                <c:pt idx="3396">
                  <c:v>316.20100000000002</c:v>
                </c:pt>
                <c:pt idx="3397">
                  <c:v>316.30099999999999</c:v>
                </c:pt>
                <c:pt idx="3398">
                  <c:v>316.39499999999998</c:v>
                </c:pt>
                <c:pt idx="3399">
                  <c:v>316.50200000000001</c:v>
                </c:pt>
                <c:pt idx="3400">
                  <c:v>316.59800000000001</c:v>
                </c:pt>
                <c:pt idx="3401">
                  <c:v>316.69799999999998</c:v>
                </c:pt>
                <c:pt idx="3402">
                  <c:v>316.798</c:v>
                </c:pt>
                <c:pt idx="3403">
                  <c:v>316.88600000000002</c:v>
                </c:pt>
                <c:pt idx="3404">
                  <c:v>316.98200000000003</c:v>
                </c:pt>
                <c:pt idx="3405">
                  <c:v>317.077</c:v>
                </c:pt>
                <c:pt idx="3406">
                  <c:v>317.24</c:v>
                </c:pt>
                <c:pt idx="3407">
                  <c:v>317.33699999999999</c:v>
                </c:pt>
                <c:pt idx="3408">
                  <c:v>317.43700000000001</c:v>
                </c:pt>
                <c:pt idx="3409">
                  <c:v>317.52600000000001</c:v>
                </c:pt>
                <c:pt idx="3410">
                  <c:v>317.62</c:v>
                </c:pt>
                <c:pt idx="3411">
                  <c:v>317.71899999999999</c:v>
                </c:pt>
                <c:pt idx="3412">
                  <c:v>317.80700000000002</c:v>
                </c:pt>
                <c:pt idx="3413">
                  <c:v>317.90699999999998</c:v>
                </c:pt>
                <c:pt idx="3414">
                  <c:v>318.00799999999998</c:v>
                </c:pt>
                <c:pt idx="3415">
                  <c:v>318.09899999999999</c:v>
                </c:pt>
                <c:pt idx="3416">
                  <c:v>318.19099999999997</c:v>
                </c:pt>
                <c:pt idx="3417">
                  <c:v>318.28399999999999</c:v>
                </c:pt>
                <c:pt idx="3418">
                  <c:v>318.38299999999998</c:v>
                </c:pt>
                <c:pt idx="3419">
                  <c:v>318.47500000000002</c:v>
                </c:pt>
                <c:pt idx="3420">
                  <c:v>318.572</c:v>
                </c:pt>
                <c:pt idx="3421">
                  <c:v>318.66699999999997</c:v>
                </c:pt>
                <c:pt idx="3422">
                  <c:v>318.76900000000001</c:v>
                </c:pt>
                <c:pt idx="3423">
                  <c:v>318.87</c:v>
                </c:pt>
                <c:pt idx="3424">
                  <c:v>318.96300000000002</c:v>
                </c:pt>
                <c:pt idx="3425">
                  <c:v>319.06200000000001</c:v>
                </c:pt>
                <c:pt idx="3426">
                  <c:v>319.15899999999999</c:v>
                </c:pt>
                <c:pt idx="3427">
                  <c:v>319.25599999999997</c:v>
                </c:pt>
                <c:pt idx="3428">
                  <c:v>319.351</c:v>
                </c:pt>
                <c:pt idx="3429">
                  <c:v>319.447</c:v>
                </c:pt>
                <c:pt idx="3430">
                  <c:v>319.54199999999997</c:v>
                </c:pt>
                <c:pt idx="3431">
                  <c:v>319.64</c:v>
                </c:pt>
                <c:pt idx="3432">
                  <c:v>319.73599999999999</c:v>
                </c:pt>
                <c:pt idx="3433">
                  <c:v>319.83100000000002</c:v>
                </c:pt>
                <c:pt idx="3434">
                  <c:v>319.92099999999999</c:v>
                </c:pt>
                <c:pt idx="3435">
                  <c:v>320.00700000000001</c:v>
                </c:pt>
                <c:pt idx="3436">
                  <c:v>320.10500000000002</c:v>
                </c:pt>
                <c:pt idx="3437">
                  <c:v>320.20499999999998</c:v>
                </c:pt>
                <c:pt idx="3438">
                  <c:v>320.298</c:v>
                </c:pt>
                <c:pt idx="3439">
                  <c:v>320.38799999999998</c:v>
                </c:pt>
                <c:pt idx="3440">
                  <c:v>320.48</c:v>
                </c:pt>
                <c:pt idx="3441">
                  <c:v>320.58199999999999</c:v>
                </c:pt>
                <c:pt idx="3442">
                  <c:v>320.67700000000002</c:v>
                </c:pt>
                <c:pt idx="3443">
                  <c:v>320.77199999999999</c:v>
                </c:pt>
                <c:pt idx="3444">
                  <c:v>320.86700000000002</c:v>
                </c:pt>
                <c:pt idx="3445">
                  <c:v>320.95699999999999</c:v>
                </c:pt>
                <c:pt idx="3446">
                  <c:v>321.05599999999998</c:v>
                </c:pt>
                <c:pt idx="3447">
                  <c:v>321.15600000000001</c:v>
                </c:pt>
                <c:pt idx="3448">
                  <c:v>321.245</c:v>
                </c:pt>
                <c:pt idx="3449">
                  <c:v>321.33800000000002</c:v>
                </c:pt>
                <c:pt idx="3450">
                  <c:v>321.43</c:v>
                </c:pt>
                <c:pt idx="3451">
                  <c:v>321.541</c:v>
                </c:pt>
                <c:pt idx="3452">
                  <c:v>321.63799999999998</c:v>
                </c:pt>
                <c:pt idx="3453">
                  <c:v>321.73700000000002</c:v>
                </c:pt>
                <c:pt idx="3454">
                  <c:v>321.834</c:v>
                </c:pt>
                <c:pt idx="3455">
                  <c:v>321.93200000000002</c:v>
                </c:pt>
                <c:pt idx="3456">
                  <c:v>322.02199999999999</c:v>
                </c:pt>
                <c:pt idx="3457">
                  <c:v>322.11200000000002</c:v>
                </c:pt>
                <c:pt idx="3458">
                  <c:v>322.20299999999997</c:v>
                </c:pt>
                <c:pt idx="3459">
                  <c:v>322.30200000000002</c:v>
                </c:pt>
                <c:pt idx="3460">
                  <c:v>322.40499999999997</c:v>
                </c:pt>
                <c:pt idx="3461">
                  <c:v>322.5</c:v>
                </c:pt>
                <c:pt idx="3462">
                  <c:v>322.59699999999998</c:v>
                </c:pt>
                <c:pt idx="3463">
                  <c:v>322.68799999999999</c:v>
                </c:pt>
                <c:pt idx="3464">
                  <c:v>322.77800000000002</c:v>
                </c:pt>
                <c:pt idx="3465">
                  <c:v>322.87400000000002</c:v>
                </c:pt>
                <c:pt idx="3466">
                  <c:v>322.96499999999997</c:v>
                </c:pt>
                <c:pt idx="3467">
                  <c:v>323.06099999999998</c:v>
                </c:pt>
                <c:pt idx="3468">
                  <c:v>323.15499999999997</c:v>
                </c:pt>
                <c:pt idx="3469">
                  <c:v>323.25200000000001</c:v>
                </c:pt>
                <c:pt idx="3470">
                  <c:v>323.34699999999998</c:v>
                </c:pt>
                <c:pt idx="3471">
                  <c:v>323.43599999999998</c:v>
                </c:pt>
                <c:pt idx="3472">
                  <c:v>323.53500000000003</c:v>
                </c:pt>
                <c:pt idx="3473">
                  <c:v>323.625</c:v>
                </c:pt>
                <c:pt idx="3474">
                  <c:v>323.71699999999998</c:v>
                </c:pt>
                <c:pt idx="3475">
                  <c:v>323.81099999999998</c:v>
                </c:pt>
                <c:pt idx="3476">
                  <c:v>323.89600000000002</c:v>
                </c:pt>
                <c:pt idx="3477">
                  <c:v>323.99</c:v>
                </c:pt>
                <c:pt idx="3478">
                  <c:v>324.08100000000002</c:v>
                </c:pt>
                <c:pt idx="3479">
                  <c:v>324.18</c:v>
                </c:pt>
                <c:pt idx="3480">
                  <c:v>324.27999999999997</c:v>
                </c:pt>
                <c:pt idx="3481">
                  <c:v>324.37400000000002</c:v>
                </c:pt>
                <c:pt idx="3482">
                  <c:v>324.46899999999999</c:v>
                </c:pt>
                <c:pt idx="3483">
                  <c:v>324.55900000000003</c:v>
                </c:pt>
                <c:pt idx="3484">
                  <c:v>324.64699999999999</c:v>
                </c:pt>
                <c:pt idx="3485">
                  <c:v>324.73700000000002</c:v>
                </c:pt>
                <c:pt idx="3486">
                  <c:v>324.83999999999997</c:v>
                </c:pt>
                <c:pt idx="3487">
                  <c:v>324.93</c:v>
                </c:pt>
                <c:pt idx="3488">
                  <c:v>325.02600000000001</c:v>
                </c:pt>
                <c:pt idx="3489">
                  <c:v>325.12299999999999</c:v>
                </c:pt>
                <c:pt idx="3490">
                  <c:v>325.22899999999998</c:v>
                </c:pt>
                <c:pt idx="3491">
                  <c:v>325.32</c:v>
                </c:pt>
                <c:pt idx="3492">
                  <c:v>325.41300000000001</c:v>
                </c:pt>
                <c:pt idx="3493">
                  <c:v>325.49900000000002</c:v>
                </c:pt>
                <c:pt idx="3494">
                  <c:v>325.59199999999998</c:v>
                </c:pt>
                <c:pt idx="3495">
                  <c:v>325.68700000000001</c:v>
                </c:pt>
                <c:pt idx="3496">
                  <c:v>325.779</c:v>
                </c:pt>
                <c:pt idx="3497">
                  <c:v>325.87599999999998</c:v>
                </c:pt>
                <c:pt idx="3498">
                  <c:v>325.96499999999997</c:v>
                </c:pt>
                <c:pt idx="3499">
                  <c:v>326.05399999999997</c:v>
                </c:pt>
                <c:pt idx="3500">
                  <c:v>326.142</c:v>
                </c:pt>
                <c:pt idx="3501">
                  <c:v>326.22699999999998</c:v>
                </c:pt>
                <c:pt idx="3502">
                  <c:v>326.32600000000002</c:v>
                </c:pt>
                <c:pt idx="3503">
                  <c:v>326.41399999999999</c:v>
                </c:pt>
                <c:pt idx="3504">
                  <c:v>326.50900000000001</c:v>
                </c:pt>
                <c:pt idx="3505">
                  <c:v>326.62700000000001</c:v>
                </c:pt>
                <c:pt idx="3506">
                  <c:v>326.72300000000001</c:v>
                </c:pt>
                <c:pt idx="3507">
                  <c:v>326.81400000000002</c:v>
                </c:pt>
                <c:pt idx="3508">
                  <c:v>326.90899999999999</c:v>
                </c:pt>
                <c:pt idx="3509">
                  <c:v>327.005</c:v>
                </c:pt>
                <c:pt idx="3510">
                  <c:v>327.101</c:v>
                </c:pt>
                <c:pt idx="3511">
                  <c:v>327.19400000000002</c:v>
                </c:pt>
                <c:pt idx="3512">
                  <c:v>327.29000000000002</c:v>
                </c:pt>
                <c:pt idx="3513">
                  <c:v>327.38400000000001</c:v>
                </c:pt>
                <c:pt idx="3514">
                  <c:v>327.46800000000002</c:v>
                </c:pt>
                <c:pt idx="3515">
                  <c:v>327.54899999999998</c:v>
                </c:pt>
                <c:pt idx="3516">
                  <c:v>327.64299999999997</c:v>
                </c:pt>
                <c:pt idx="3517">
                  <c:v>327.73700000000002</c:v>
                </c:pt>
                <c:pt idx="3518">
                  <c:v>327.928</c:v>
                </c:pt>
                <c:pt idx="3519">
                  <c:v>328.02600000000001</c:v>
                </c:pt>
                <c:pt idx="3520">
                  <c:v>328.11599999999999</c:v>
                </c:pt>
                <c:pt idx="3521">
                  <c:v>328.209</c:v>
                </c:pt>
                <c:pt idx="3522">
                  <c:v>328.30700000000002</c:v>
                </c:pt>
                <c:pt idx="3523">
                  <c:v>328.39600000000002</c:v>
                </c:pt>
                <c:pt idx="3524">
                  <c:v>328.49200000000002</c:v>
                </c:pt>
                <c:pt idx="3525">
                  <c:v>328.58600000000001</c:v>
                </c:pt>
                <c:pt idx="3526">
                  <c:v>328.69</c:v>
                </c:pt>
                <c:pt idx="3527">
                  <c:v>328.79</c:v>
                </c:pt>
                <c:pt idx="3528">
                  <c:v>328.887</c:v>
                </c:pt>
                <c:pt idx="3529">
                  <c:v>328.98200000000003</c:v>
                </c:pt>
                <c:pt idx="3530">
                  <c:v>329.06799999999998</c:v>
                </c:pt>
                <c:pt idx="3531">
                  <c:v>329.15800000000002</c:v>
                </c:pt>
                <c:pt idx="3532">
                  <c:v>329.24900000000002</c:v>
                </c:pt>
                <c:pt idx="3533">
                  <c:v>329.34500000000003</c:v>
                </c:pt>
                <c:pt idx="3534">
                  <c:v>329.44200000000001</c:v>
                </c:pt>
                <c:pt idx="3535">
                  <c:v>329.536</c:v>
                </c:pt>
                <c:pt idx="3536">
                  <c:v>329.62799999999999</c:v>
                </c:pt>
                <c:pt idx="3537">
                  <c:v>329.72399999999999</c:v>
                </c:pt>
                <c:pt idx="3538">
                  <c:v>329.82</c:v>
                </c:pt>
                <c:pt idx="3539">
                  <c:v>329.91399999999999</c:v>
                </c:pt>
                <c:pt idx="3540">
                  <c:v>330.012</c:v>
                </c:pt>
                <c:pt idx="3541">
                  <c:v>330.10899999999998</c:v>
                </c:pt>
                <c:pt idx="3542">
                  <c:v>330.19400000000002</c:v>
                </c:pt>
                <c:pt idx="3543">
                  <c:v>330.28899999999999</c:v>
                </c:pt>
                <c:pt idx="3544">
                  <c:v>330.38299999999998</c:v>
                </c:pt>
                <c:pt idx="3545">
                  <c:v>330.47199999999998</c:v>
                </c:pt>
                <c:pt idx="3546">
                  <c:v>330.57100000000003</c:v>
                </c:pt>
                <c:pt idx="3547">
                  <c:v>330.66</c:v>
                </c:pt>
                <c:pt idx="3548">
                  <c:v>330.74400000000003</c:v>
                </c:pt>
                <c:pt idx="3549">
                  <c:v>330.84100000000001</c:v>
                </c:pt>
                <c:pt idx="3550">
                  <c:v>330.93299999999999</c:v>
                </c:pt>
                <c:pt idx="3551">
                  <c:v>331.02699999999999</c:v>
                </c:pt>
                <c:pt idx="3552">
                  <c:v>331.17599999999999</c:v>
                </c:pt>
                <c:pt idx="3553">
                  <c:v>331.26600000000002</c:v>
                </c:pt>
                <c:pt idx="3554">
                  <c:v>331.35300000000001</c:v>
                </c:pt>
                <c:pt idx="3555">
                  <c:v>331.44299999999998</c:v>
                </c:pt>
                <c:pt idx="3556">
                  <c:v>331.53500000000003</c:v>
                </c:pt>
                <c:pt idx="3557">
                  <c:v>331.62700000000001</c:v>
                </c:pt>
                <c:pt idx="3558">
                  <c:v>331.72300000000001</c:v>
                </c:pt>
                <c:pt idx="3559">
                  <c:v>331.81400000000002</c:v>
                </c:pt>
                <c:pt idx="3560">
                  <c:v>331.90699999999998</c:v>
                </c:pt>
                <c:pt idx="3561">
                  <c:v>331.995</c:v>
                </c:pt>
                <c:pt idx="3562">
                  <c:v>332.08699999999999</c:v>
                </c:pt>
                <c:pt idx="3563">
                  <c:v>332.17599999999999</c:v>
                </c:pt>
                <c:pt idx="3564">
                  <c:v>332.26900000000001</c:v>
                </c:pt>
                <c:pt idx="3565">
                  <c:v>332.35500000000002</c:v>
                </c:pt>
                <c:pt idx="3566">
                  <c:v>332.44299999999998</c:v>
                </c:pt>
                <c:pt idx="3567">
                  <c:v>332.54399999999998</c:v>
                </c:pt>
                <c:pt idx="3568">
                  <c:v>332.64100000000002</c:v>
                </c:pt>
                <c:pt idx="3569">
                  <c:v>332.738</c:v>
                </c:pt>
                <c:pt idx="3570">
                  <c:v>332.83100000000002</c:v>
                </c:pt>
                <c:pt idx="3571">
                  <c:v>332.92399999999998</c:v>
                </c:pt>
                <c:pt idx="3572">
                  <c:v>333.01499999999999</c:v>
                </c:pt>
                <c:pt idx="3573">
                  <c:v>333.10199999999998</c:v>
                </c:pt>
                <c:pt idx="3574">
                  <c:v>333.19499999999999</c:v>
                </c:pt>
                <c:pt idx="3575">
                  <c:v>333.31299999999999</c:v>
                </c:pt>
                <c:pt idx="3576">
                  <c:v>333.40699999999998</c:v>
                </c:pt>
                <c:pt idx="3577">
                  <c:v>333.495</c:v>
                </c:pt>
                <c:pt idx="3578">
                  <c:v>333.59</c:v>
                </c:pt>
                <c:pt idx="3579">
                  <c:v>333.68700000000001</c:v>
                </c:pt>
                <c:pt idx="3580">
                  <c:v>333.77800000000002</c:v>
                </c:pt>
                <c:pt idx="3581">
                  <c:v>333.87</c:v>
                </c:pt>
                <c:pt idx="3582">
                  <c:v>333.96100000000001</c:v>
                </c:pt>
                <c:pt idx="3583">
                  <c:v>334.04899999999998</c:v>
                </c:pt>
                <c:pt idx="3584">
                  <c:v>334.14699999999999</c:v>
                </c:pt>
                <c:pt idx="3585">
                  <c:v>334.23500000000001</c:v>
                </c:pt>
                <c:pt idx="3586">
                  <c:v>334.32900000000001</c:v>
                </c:pt>
                <c:pt idx="3587">
                  <c:v>334.41899999999998</c:v>
                </c:pt>
                <c:pt idx="3588">
                  <c:v>334.51499999999999</c:v>
                </c:pt>
                <c:pt idx="3589">
                  <c:v>334.61399999999998</c:v>
                </c:pt>
                <c:pt idx="3590">
                  <c:v>334.70800000000003</c:v>
                </c:pt>
                <c:pt idx="3591">
                  <c:v>334.80399999999997</c:v>
                </c:pt>
                <c:pt idx="3592">
                  <c:v>334.89600000000002</c:v>
                </c:pt>
                <c:pt idx="3593">
                  <c:v>334.988</c:v>
                </c:pt>
                <c:pt idx="3594">
                  <c:v>335.08</c:v>
                </c:pt>
                <c:pt idx="3595">
                  <c:v>335.17200000000003</c:v>
                </c:pt>
                <c:pt idx="3596">
                  <c:v>335.26499999999999</c:v>
                </c:pt>
                <c:pt idx="3597">
                  <c:v>335.36200000000002</c:v>
                </c:pt>
                <c:pt idx="3598">
                  <c:v>335.45</c:v>
                </c:pt>
                <c:pt idx="3599">
                  <c:v>335.54300000000001</c:v>
                </c:pt>
                <c:pt idx="3600">
                  <c:v>335.642</c:v>
                </c:pt>
                <c:pt idx="3601">
                  <c:v>335.73599999999999</c:v>
                </c:pt>
                <c:pt idx="3602">
                  <c:v>335.84100000000001</c:v>
                </c:pt>
                <c:pt idx="3603">
                  <c:v>335.935</c:v>
                </c:pt>
                <c:pt idx="3604">
                  <c:v>336.02499999999998</c:v>
                </c:pt>
                <c:pt idx="3605">
                  <c:v>336.11200000000002</c:v>
                </c:pt>
                <c:pt idx="3606">
                  <c:v>336.209</c:v>
                </c:pt>
                <c:pt idx="3607">
                  <c:v>336.30399999999997</c:v>
                </c:pt>
                <c:pt idx="3608">
                  <c:v>336.40199999999999</c:v>
                </c:pt>
                <c:pt idx="3609">
                  <c:v>336.49700000000001</c:v>
                </c:pt>
                <c:pt idx="3610">
                  <c:v>336.59399999999999</c:v>
                </c:pt>
                <c:pt idx="3611">
                  <c:v>336.685</c:v>
                </c:pt>
                <c:pt idx="3612">
                  <c:v>336.77699999999999</c:v>
                </c:pt>
                <c:pt idx="3613">
                  <c:v>336.87700000000001</c:v>
                </c:pt>
                <c:pt idx="3614">
                  <c:v>336.976</c:v>
                </c:pt>
                <c:pt idx="3615">
                  <c:v>337.07100000000003</c:v>
                </c:pt>
                <c:pt idx="3616">
                  <c:v>337.16</c:v>
                </c:pt>
                <c:pt idx="3617">
                  <c:v>337.24799999999999</c:v>
                </c:pt>
                <c:pt idx="3618">
                  <c:v>337.34899999999999</c:v>
                </c:pt>
                <c:pt idx="3619">
                  <c:v>337.44799999999998</c:v>
                </c:pt>
                <c:pt idx="3620">
                  <c:v>337.54300000000001</c:v>
                </c:pt>
                <c:pt idx="3621">
                  <c:v>337.63299999999998</c:v>
                </c:pt>
                <c:pt idx="3622">
                  <c:v>337.72699999999998</c:v>
                </c:pt>
                <c:pt idx="3623">
                  <c:v>337.82299999999998</c:v>
                </c:pt>
                <c:pt idx="3624">
                  <c:v>337.916</c:v>
                </c:pt>
                <c:pt idx="3625">
                  <c:v>338.02300000000002</c:v>
                </c:pt>
                <c:pt idx="3626">
                  <c:v>338.12</c:v>
                </c:pt>
                <c:pt idx="3627">
                  <c:v>338.21699999999998</c:v>
                </c:pt>
                <c:pt idx="3628">
                  <c:v>338.30700000000002</c:v>
                </c:pt>
                <c:pt idx="3629">
                  <c:v>338.40699999999998</c:v>
                </c:pt>
                <c:pt idx="3630">
                  <c:v>338.49799999999999</c:v>
                </c:pt>
                <c:pt idx="3631">
                  <c:v>338.59399999999999</c:v>
                </c:pt>
                <c:pt idx="3632">
                  <c:v>338.69499999999999</c:v>
                </c:pt>
                <c:pt idx="3633">
                  <c:v>338.79199999999997</c:v>
                </c:pt>
                <c:pt idx="3634">
                  <c:v>338.88600000000002</c:v>
                </c:pt>
                <c:pt idx="3635">
                  <c:v>338.976</c:v>
                </c:pt>
                <c:pt idx="3636">
                  <c:v>339.072</c:v>
                </c:pt>
                <c:pt idx="3637">
                  <c:v>339.161</c:v>
                </c:pt>
                <c:pt idx="3638">
                  <c:v>339.25299999999999</c:v>
                </c:pt>
                <c:pt idx="3639">
                  <c:v>339.35199999999998</c:v>
                </c:pt>
                <c:pt idx="3640">
                  <c:v>339.44499999999999</c:v>
                </c:pt>
                <c:pt idx="3641">
                  <c:v>339.54399999999998</c:v>
                </c:pt>
                <c:pt idx="3642">
                  <c:v>339.63299999999998</c:v>
                </c:pt>
                <c:pt idx="3643">
                  <c:v>339.726</c:v>
                </c:pt>
                <c:pt idx="3644">
                  <c:v>339.82100000000003</c:v>
                </c:pt>
                <c:pt idx="3645">
                  <c:v>339.91699999999997</c:v>
                </c:pt>
                <c:pt idx="3646">
                  <c:v>340.01299999999998</c:v>
                </c:pt>
                <c:pt idx="3647">
                  <c:v>340.11200000000002</c:v>
                </c:pt>
                <c:pt idx="3648">
                  <c:v>340.20600000000002</c:v>
                </c:pt>
                <c:pt idx="3649">
                  <c:v>340.30200000000002</c:v>
                </c:pt>
                <c:pt idx="3650">
                  <c:v>340.38900000000001</c:v>
                </c:pt>
                <c:pt idx="3651">
                  <c:v>340.47800000000001</c:v>
                </c:pt>
                <c:pt idx="3652">
                  <c:v>340.577</c:v>
                </c:pt>
                <c:pt idx="3653">
                  <c:v>340.67200000000003</c:v>
                </c:pt>
                <c:pt idx="3654">
                  <c:v>340.767</c:v>
                </c:pt>
                <c:pt idx="3655">
                  <c:v>340.86700000000002</c:v>
                </c:pt>
                <c:pt idx="3656">
                  <c:v>340.94900000000001</c:v>
                </c:pt>
                <c:pt idx="3657">
                  <c:v>341.04199999999997</c:v>
                </c:pt>
                <c:pt idx="3658">
                  <c:v>341.13299999999998</c:v>
                </c:pt>
                <c:pt idx="3659">
                  <c:v>341.23099999999999</c:v>
                </c:pt>
                <c:pt idx="3660">
                  <c:v>341.32400000000001</c:v>
                </c:pt>
                <c:pt idx="3661">
                  <c:v>341.41699999999997</c:v>
                </c:pt>
                <c:pt idx="3662">
                  <c:v>341.50799999999998</c:v>
                </c:pt>
                <c:pt idx="3663">
                  <c:v>341.61599999999999</c:v>
                </c:pt>
                <c:pt idx="3664">
                  <c:v>341.71100000000001</c:v>
                </c:pt>
                <c:pt idx="3665">
                  <c:v>341.827</c:v>
                </c:pt>
                <c:pt idx="3666">
                  <c:v>341.92</c:v>
                </c:pt>
                <c:pt idx="3667">
                  <c:v>342.01600000000002</c:v>
                </c:pt>
                <c:pt idx="3668">
                  <c:v>342.10599999999999</c:v>
                </c:pt>
                <c:pt idx="3669">
                  <c:v>342.19499999999999</c:v>
                </c:pt>
                <c:pt idx="3670">
                  <c:v>342.29199999999997</c:v>
                </c:pt>
                <c:pt idx="3671">
                  <c:v>342.41800000000001</c:v>
                </c:pt>
                <c:pt idx="3672">
                  <c:v>342.505</c:v>
                </c:pt>
                <c:pt idx="3673">
                  <c:v>342.59100000000001</c:v>
                </c:pt>
                <c:pt idx="3674">
                  <c:v>342.68799999999999</c:v>
                </c:pt>
                <c:pt idx="3675">
                  <c:v>342.78800000000001</c:v>
                </c:pt>
                <c:pt idx="3676">
                  <c:v>342.887</c:v>
                </c:pt>
                <c:pt idx="3677">
                  <c:v>342.97500000000002</c:v>
                </c:pt>
                <c:pt idx="3678">
                  <c:v>343.06</c:v>
                </c:pt>
                <c:pt idx="3679">
                  <c:v>343.18299999999999</c:v>
                </c:pt>
                <c:pt idx="3680">
                  <c:v>343.279</c:v>
                </c:pt>
                <c:pt idx="3681">
                  <c:v>343.37700000000001</c:v>
                </c:pt>
                <c:pt idx="3682">
                  <c:v>343.471</c:v>
                </c:pt>
                <c:pt idx="3683">
                  <c:v>343.56</c:v>
                </c:pt>
                <c:pt idx="3684">
                  <c:v>343.65199999999999</c:v>
                </c:pt>
                <c:pt idx="3685">
                  <c:v>343.75400000000002</c:v>
                </c:pt>
                <c:pt idx="3686">
                  <c:v>343.85599999999999</c:v>
                </c:pt>
                <c:pt idx="3687">
                  <c:v>343.94499999999999</c:v>
                </c:pt>
                <c:pt idx="3688">
                  <c:v>344.04</c:v>
                </c:pt>
                <c:pt idx="3689">
                  <c:v>344.13</c:v>
                </c:pt>
                <c:pt idx="3690">
                  <c:v>344.22199999999998</c:v>
                </c:pt>
                <c:pt idx="3691">
                  <c:v>344.31099999999998</c:v>
                </c:pt>
                <c:pt idx="3692">
                  <c:v>344.40800000000002</c:v>
                </c:pt>
                <c:pt idx="3693">
                  <c:v>344.50700000000001</c:v>
                </c:pt>
                <c:pt idx="3694">
                  <c:v>344.60599999999999</c:v>
                </c:pt>
                <c:pt idx="3695">
                  <c:v>344.69900000000001</c:v>
                </c:pt>
                <c:pt idx="3696">
                  <c:v>344.79300000000001</c:v>
                </c:pt>
                <c:pt idx="3697">
                  <c:v>344.89100000000002</c:v>
                </c:pt>
                <c:pt idx="3698">
                  <c:v>344.97399999999999</c:v>
                </c:pt>
                <c:pt idx="3699">
                  <c:v>345.065</c:v>
                </c:pt>
                <c:pt idx="3700">
                  <c:v>345.154</c:v>
                </c:pt>
                <c:pt idx="3701">
                  <c:v>345.24799999999999</c:v>
                </c:pt>
                <c:pt idx="3702">
                  <c:v>345.34</c:v>
                </c:pt>
                <c:pt idx="3703">
                  <c:v>345.43</c:v>
                </c:pt>
                <c:pt idx="3704">
                  <c:v>345.52699999999999</c:v>
                </c:pt>
                <c:pt idx="3705">
                  <c:v>345.61500000000001</c:v>
                </c:pt>
                <c:pt idx="3706">
                  <c:v>345.714</c:v>
                </c:pt>
                <c:pt idx="3707">
                  <c:v>345.81299999999999</c:v>
                </c:pt>
                <c:pt idx="3708">
                  <c:v>345.911</c:v>
                </c:pt>
                <c:pt idx="3709">
                  <c:v>346.005</c:v>
                </c:pt>
                <c:pt idx="3710">
                  <c:v>346.1</c:v>
                </c:pt>
                <c:pt idx="3711">
                  <c:v>346.19400000000002</c:v>
                </c:pt>
                <c:pt idx="3712">
                  <c:v>346.28199999999998</c:v>
                </c:pt>
                <c:pt idx="3713">
                  <c:v>346.37099999999998</c:v>
                </c:pt>
                <c:pt idx="3714">
                  <c:v>346.46300000000002</c:v>
                </c:pt>
                <c:pt idx="3715">
                  <c:v>346.56</c:v>
                </c:pt>
                <c:pt idx="3716">
                  <c:v>346.65300000000002</c:v>
                </c:pt>
                <c:pt idx="3717">
                  <c:v>346.745</c:v>
                </c:pt>
                <c:pt idx="3718">
                  <c:v>346.83699999999999</c:v>
                </c:pt>
                <c:pt idx="3719">
                  <c:v>346.94200000000001</c:v>
                </c:pt>
                <c:pt idx="3720">
                  <c:v>347.03800000000001</c:v>
                </c:pt>
                <c:pt idx="3721">
                  <c:v>347.13200000000001</c:v>
                </c:pt>
                <c:pt idx="3722">
                  <c:v>347.22</c:v>
                </c:pt>
                <c:pt idx="3723">
                  <c:v>347.31</c:v>
                </c:pt>
                <c:pt idx="3724">
                  <c:v>347.40100000000001</c:v>
                </c:pt>
                <c:pt idx="3725">
                  <c:v>347.495</c:v>
                </c:pt>
                <c:pt idx="3726">
                  <c:v>347.59500000000003</c:v>
                </c:pt>
                <c:pt idx="3727">
                  <c:v>347.69099999999997</c:v>
                </c:pt>
                <c:pt idx="3728">
                  <c:v>347.78800000000001</c:v>
                </c:pt>
                <c:pt idx="3729">
                  <c:v>347.88</c:v>
                </c:pt>
                <c:pt idx="3730">
                  <c:v>347.98399999999998</c:v>
                </c:pt>
                <c:pt idx="3731">
                  <c:v>348.077</c:v>
                </c:pt>
                <c:pt idx="3732">
                  <c:v>348.17500000000001</c:v>
                </c:pt>
                <c:pt idx="3733">
                  <c:v>348.27</c:v>
                </c:pt>
                <c:pt idx="3734">
                  <c:v>348.36399999999998</c:v>
                </c:pt>
                <c:pt idx="3735">
                  <c:v>348.45800000000003</c:v>
                </c:pt>
                <c:pt idx="3736">
                  <c:v>348.54599999999999</c:v>
                </c:pt>
                <c:pt idx="3737">
                  <c:v>348.64400000000001</c:v>
                </c:pt>
                <c:pt idx="3738">
                  <c:v>348.733</c:v>
                </c:pt>
                <c:pt idx="3739">
                  <c:v>348.82499999999999</c:v>
                </c:pt>
                <c:pt idx="3740">
                  <c:v>348.94099999999997</c:v>
                </c:pt>
                <c:pt idx="3741">
                  <c:v>349.03699999999998</c:v>
                </c:pt>
                <c:pt idx="3742">
                  <c:v>349.12700000000001</c:v>
                </c:pt>
                <c:pt idx="3743">
                  <c:v>349.21600000000001</c:v>
                </c:pt>
                <c:pt idx="3744">
                  <c:v>349.30099999999999</c:v>
                </c:pt>
                <c:pt idx="3745">
                  <c:v>349.39699999999999</c:v>
                </c:pt>
                <c:pt idx="3746">
                  <c:v>349.49400000000003</c:v>
                </c:pt>
                <c:pt idx="3747">
                  <c:v>349.59199999999998</c:v>
                </c:pt>
                <c:pt idx="3748">
                  <c:v>349.69200000000001</c:v>
                </c:pt>
                <c:pt idx="3749">
                  <c:v>349.78699999999998</c:v>
                </c:pt>
                <c:pt idx="3750">
                  <c:v>349.88600000000002</c:v>
                </c:pt>
                <c:pt idx="3751">
                  <c:v>349.97300000000001</c:v>
                </c:pt>
                <c:pt idx="3752">
                  <c:v>350.06200000000001</c:v>
                </c:pt>
                <c:pt idx="3753">
                  <c:v>350.15499999999997</c:v>
                </c:pt>
                <c:pt idx="3754">
                  <c:v>350.25099999999998</c:v>
                </c:pt>
                <c:pt idx="3755">
                  <c:v>350.34</c:v>
                </c:pt>
                <c:pt idx="3756">
                  <c:v>350.42700000000002</c:v>
                </c:pt>
                <c:pt idx="3757">
                  <c:v>350.51799999999997</c:v>
                </c:pt>
                <c:pt idx="3758">
                  <c:v>350.61700000000002</c:v>
                </c:pt>
                <c:pt idx="3759">
                  <c:v>350.71699999999998</c:v>
                </c:pt>
                <c:pt idx="3760">
                  <c:v>350.81</c:v>
                </c:pt>
                <c:pt idx="3761">
                  <c:v>350.90499999999997</c:v>
                </c:pt>
                <c:pt idx="3762">
                  <c:v>350.99400000000003</c:v>
                </c:pt>
                <c:pt idx="3763">
                  <c:v>351.09500000000003</c:v>
                </c:pt>
                <c:pt idx="3764">
                  <c:v>351.19</c:v>
                </c:pt>
                <c:pt idx="3765">
                  <c:v>351.29300000000001</c:v>
                </c:pt>
                <c:pt idx="3766">
                  <c:v>351.39299999999997</c:v>
                </c:pt>
                <c:pt idx="3767">
                  <c:v>351.48099999999999</c:v>
                </c:pt>
                <c:pt idx="3768">
                  <c:v>351.58600000000001</c:v>
                </c:pt>
                <c:pt idx="3769">
                  <c:v>351.678</c:v>
                </c:pt>
                <c:pt idx="3770">
                  <c:v>351.779</c:v>
                </c:pt>
                <c:pt idx="3771">
                  <c:v>351.87599999999998</c:v>
                </c:pt>
                <c:pt idx="3772">
                  <c:v>351.97199999999998</c:v>
                </c:pt>
                <c:pt idx="3773">
                  <c:v>352.05900000000003</c:v>
                </c:pt>
                <c:pt idx="3774">
                  <c:v>352.154</c:v>
                </c:pt>
                <c:pt idx="3775">
                  <c:v>352.274</c:v>
                </c:pt>
                <c:pt idx="3776">
                  <c:v>352.37</c:v>
                </c:pt>
                <c:pt idx="3777">
                  <c:v>352.46199999999999</c:v>
                </c:pt>
                <c:pt idx="3778">
                  <c:v>352.56099999999998</c:v>
                </c:pt>
                <c:pt idx="3779">
                  <c:v>352.65199999999999</c:v>
                </c:pt>
                <c:pt idx="3780">
                  <c:v>352.745</c:v>
                </c:pt>
                <c:pt idx="3781">
                  <c:v>352.83800000000002</c:v>
                </c:pt>
                <c:pt idx="3782">
                  <c:v>352.928</c:v>
                </c:pt>
                <c:pt idx="3783">
                  <c:v>353.01400000000001</c:v>
                </c:pt>
                <c:pt idx="3784">
                  <c:v>353.10700000000003</c:v>
                </c:pt>
                <c:pt idx="3785">
                  <c:v>353.19799999999998</c:v>
                </c:pt>
                <c:pt idx="3786">
                  <c:v>353.286</c:v>
                </c:pt>
                <c:pt idx="3787">
                  <c:v>353.37799999999999</c:v>
                </c:pt>
                <c:pt idx="3788">
                  <c:v>353.46800000000002</c:v>
                </c:pt>
                <c:pt idx="3789">
                  <c:v>353.565</c:v>
                </c:pt>
                <c:pt idx="3790">
                  <c:v>353.66399999999999</c:v>
                </c:pt>
                <c:pt idx="3791">
                  <c:v>353.762</c:v>
                </c:pt>
                <c:pt idx="3792">
                  <c:v>353.85700000000003</c:v>
                </c:pt>
                <c:pt idx="3793">
                  <c:v>353.95400000000001</c:v>
                </c:pt>
                <c:pt idx="3794">
                  <c:v>354.04399999999998</c:v>
                </c:pt>
                <c:pt idx="3795">
                  <c:v>354.13499999999999</c:v>
                </c:pt>
                <c:pt idx="3796">
                  <c:v>354.23099999999999</c:v>
                </c:pt>
                <c:pt idx="3797">
                  <c:v>354.32</c:v>
                </c:pt>
                <c:pt idx="3798">
                  <c:v>354.416</c:v>
                </c:pt>
                <c:pt idx="3799">
                  <c:v>354.512</c:v>
                </c:pt>
                <c:pt idx="3800">
                  <c:v>354.60700000000003</c:v>
                </c:pt>
                <c:pt idx="3801">
                  <c:v>354.7</c:v>
                </c:pt>
                <c:pt idx="3802">
                  <c:v>354.79599999999999</c:v>
                </c:pt>
                <c:pt idx="3803">
                  <c:v>354.89499999999998</c:v>
                </c:pt>
                <c:pt idx="3804">
                  <c:v>354.983</c:v>
                </c:pt>
                <c:pt idx="3805">
                  <c:v>355.07299999999998</c:v>
                </c:pt>
                <c:pt idx="3806">
                  <c:v>355.16199999999998</c:v>
                </c:pt>
                <c:pt idx="3807">
                  <c:v>355.25599999999997</c:v>
                </c:pt>
                <c:pt idx="3808">
                  <c:v>355.35700000000003</c:v>
                </c:pt>
                <c:pt idx="3809">
                  <c:v>355.45299999999997</c:v>
                </c:pt>
                <c:pt idx="3810">
                  <c:v>355.54599999999999</c:v>
                </c:pt>
                <c:pt idx="3811">
                  <c:v>355.63299999999998</c:v>
                </c:pt>
                <c:pt idx="3812">
                  <c:v>355.72899999999998</c:v>
                </c:pt>
                <c:pt idx="3813">
                  <c:v>355.81900000000002</c:v>
                </c:pt>
                <c:pt idx="3814">
                  <c:v>355.91399999999999</c:v>
                </c:pt>
                <c:pt idx="3815">
                  <c:v>356.00799999999998</c:v>
                </c:pt>
                <c:pt idx="3816">
                  <c:v>356.09699999999998</c:v>
                </c:pt>
                <c:pt idx="3817">
                  <c:v>356.19200000000001</c:v>
                </c:pt>
                <c:pt idx="3818">
                  <c:v>356.291</c:v>
                </c:pt>
                <c:pt idx="3819">
                  <c:v>356.38400000000001</c:v>
                </c:pt>
                <c:pt idx="3820">
                  <c:v>356.476</c:v>
                </c:pt>
                <c:pt idx="3821">
                  <c:v>356.572</c:v>
                </c:pt>
                <c:pt idx="3822">
                  <c:v>356.66399999999999</c:v>
                </c:pt>
                <c:pt idx="3823">
                  <c:v>356.76499999999999</c:v>
                </c:pt>
                <c:pt idx="3824">
                  <c:v>356.858</c:v>
                </c:pt>
                <c:pt idx="3825">
                  <c:v>356.94600000000003</c:v>
                </c:pt>
                <c:pt idx="3826">
                  <c:v>357.041</c:v>
                </c:pt>
                <c:pt idx="3827">
                  <c:v>357.15800000000002</c:v>
                </c:pt>
                <c:pt idx="3828">
                  <c:v>357.24299999999999</c:v>
                </c:pt>
                <c:pt idx="3829">
                  <c:v>357.339</c:v>
                </c:pt>
                <c:pt idx="3830">
                  <c:v>357.43599999999998</c:v>
                </c:pt>
                <c:pt idx="3831">
                  <c:v>357.53699999999998</c:v>
                </c:pt>
                <c:pt idx="3832">
                  <c:v>357.65199999999999</c:v>
                </c:pt>
                <c:pt idx="3833">
                  <c:v>357.74900000000002</c:v>
                </c:pt>
                <c:pt idx="3834">
                  <c:v>357.84800000000001</c:v>
                </c:pt>
                <c:pt idx="3835">
                  <c:v>357.94400000000002</c:v>
                </c:pt>
                <c:pt idx="3836">
                  <c:v>358.036</c:v>
                </c:pt>
                <c:pt idx="3837">
                  <c:v>358.12900000000002</c:v>
                </c:pt>
                <c:pt idx="3838">
                  <c:v>358.23399999999998</c:v>
                </c:pt>
                <c:pt idx="3839">
                  <c:v>358.32600000000002</c:v>
                </c:pt>
                <c:pt idx="3840">
                  <c:v>358.42599999999999</c:v>
                </c:pt>
                <c:pt idx="3841">
                  <c:v>358.52499999999998</c:v>
                </c:pt>
                <c:pt idx="3842">
                  <c:v>358.62</c:v>
                </c:pt>
                <c:pt idx="3843">
                  <c:v>358.71699999999998</c:v>
                </c:pt>
                <c:pt idx="3844">
                  <c:v>358.815</c:v>
                </c:pt>
                <c:pt idx="3845">
                  <c:v>358.911</c:v>
                </c:pt>
                <c:pt idx="3846">
                  <c:v>359.00299999999999</c:v>
                </c:pt>
                <c:pt idx="3847">
                  <c:v>359.09399999999999</c:v>
                </c:pt>
                <c:pt idx="3848">
                  <c:v>359.19299999999998</c:v>
                </c:pt>
                <c:pt idx="3849">
                  <c:v>359.29</c:v>
                </c:pt>
                <c:pt idx="3850">
                  <c:v>359.392</c:v>
                </c:pt>
                <c:pt idx="3851">
                  <c:v>359.48599999999999</c:v>
                </c:pt>
                <c:pt idx="3852">
                  <c:v>359.58199999999999</c:v>
                </c:pt>
                <c:pt idx="3853">
                  <c:v>359.678</c:v>
                </c:pt>
                <c:pt idx="3854">
                  <c:v>359.779</c:v>
                </c:pt>
                <c:pt idx="3855">
                  <c:v>359.87400000000002</c:v>
                </c:pt>
                <c:pt idx="3856">
                  <c:v>359.971</c:v>
                </c:pt>
                <c:pt idx="3857">
                  <c:v>360.06099999999998</c:v>
                </c:pt>
                <c:pt idx="3858">
                  <c:v>360.15100000000001</c:v>
                </c:pt>
                <c:pt idx="3859">
                  <c:v>360.25099999999998</c:v>
                </c:pt>
                <c:pt idx="3860">
                  <c:v>360.34</c:v>
                </c:pt>
                <c:pt idx="3861">
                  <c:v>360.43700000000001</c:v>
                </c:pt>
                <c:pt idx="3862">
                  <c:v>360.53500000000003</c:v>
                </c:pt>
                <c:pt idx="3863">
                  <c:v>360.63</c:v>
                </c:pt>
                <c:pt idx="3864">
                  <c:v>360.72199999999998</c:v>
                </c:pt>
                <c:pt idx="3865">
                  <c:v>360.81299999999999</c:v>
                </c:pt>
                <c:pt idx="3866">
                  <c:v>360.90600000000001</c:v>
                </c:pt>
                <c:pt idx="3867">
                  <c:v>360.99900000000002</c:v>
                </c:pt>
                <c:pt idx="3868">
                  <c:v>361.08300000000003</c:v>
                </c:pt>
                <c:pt idx="3869">
                  <c:v>361.166</c:v>
                </c:pt>
                <c:pt idx="3870">
                  <c:v>361.31900000000002</c:v>
                </c:pt>
                <c:pt idx="3871">
                  <c:v>361.41300000000001</c:v>
                </c:pt>
                <c:pt idx="3872">
                  <c:v>361.49900000000002</c:v>
                </c:pt>
                <c:pt idx="3873">
                  <c:v>361.58600000000001</c:v>
                </c:pt>
                <c:pt idx="3874">
                  <c:v>361.68099999999998</c:v>
                </c:pt>
                <c:pt idx="3875">
                  <c:v>361.77199999999999</c:v>
                </c:pt>
                <c:pt idx="3876">
                  <c:v>361.87200000000001</c:v>
                </c:pt>
                <c:pt idx="3877">
                  <c:v>361.96199999999999</c:v>
                </c:pt>
                <c:pt idx="3878">
                  <c:v>362.05500000000001</c:v>
                </c:pt>
                <c:pt idx="3879">
                  <c:v>362.149</c:v>
                </c:pt>
                <c:pt idx="3880">
                  <c:v>362.24599999999998</c:v>
                </c:pt>
                <c:pt idx="3881">
                  <c:v>362.33199999999999</c:v>
                </c:pt>
                <c:pt idx="3882">
                  <c:v>362.42599999999999</c:v>
                </c:pt>
                <c:pt idx="3883">
                  <c:v>362.51900000000001</c:v>
                </c:pt>
                <c:pt idx="3884">
                  <c:v>362.61</c:v>
                </c:pt>
                <c:pt idx="3885">
                  <c:v>362.70499999999998</c:v>
                </c:pt>
                <c:pt idx="3886">
                  <c:v>362.79599999999999</c:v>
                </c:pt>
                <c:pt idx="3887">
                  <c:v>362.89800000000002</c:v>
                </c:pt>
                <c:pt idx="3888">
                  <c:v>362.99400000000003</c:v>
                </c:pt>
                <c:pt idx="3889">
                  <c:v>363.089</c:v>
                </c:pt>
                <c:pt idx="3890">
                  <c:v>363.18200000000002</c:v>
                </c:pt>
                <c:pt idx="3891">
                  <c:v>363.279</c:v>
                </c:pt>
                <c:pt idx="3892">
                  <c:v>363.37599999999998</c:v>
                </c:pt>
                <c:pt idx="3893">
                  <c:v>363.47300000000001</c:v>
                </c:pt>
                <c:pt idx="3894">
                  <c:v>363.57299999999998</c:v>
                </c:pt>
                <c:pt idx="3895">
                  <c:v>363.66199999999998</c:v>
                </c:pt>
                <c:pt idx="3896">
                  <c:v>363.755</c:v>
                </c:pt>
                <c:pt idx="3897">
                  <c:v>363.85399999999998</c:v>
                </c:pt>
                <c:pt idx="3898">
                  <c:v>363.94900000000001</c:v>
                </c:pt>
                <c:pt idx="3899">
                  <c:v>364.048</c:v>
                </c:pt>
                <c:pt idx="3900">
                  <c:v>364.14499999999998</c:v>
                </c:pt>
                <c:pt idx="3901">
                  <c:v>364.238</c:v>
                </c:pt>
                <c:pt idx="3902">
                  <c:v>364.33199999999999</c:v>
                </c:pt>
                <c:pt idx="3903">
                  <c:v>364.42500000000001</c:v>
                </c:pt>
                <c:pt idx="3904">
                  <c:v>364.51799999999997</c:v>
                </c:pt>
                <c:pt idx="3905">
                  <c:v>364.6</c:v>
                </c:pt>
                <c:pt idx="3906">
                  <c:v>364.71800000000002</c:v>
                </c:pt>
                <c:pt idx="3907">
                  <c:v>364.81099999999998</c:v>
                </c:pt>
                <c:pt idx="3908">
                  <c:v>364.90699999999998</c:v>
                </c:pt>
                <c:pt idx="3909">
                  <c:v>365.005</c:v>
                </c:pt>
                <c:pt idx="3910">
                  <c:v>365.10300000000001</c:v>
                </c:pt>
                <c:pt idx="3911">
                  <c:v>365.20600000000002</c:v>
                </c:pt>
                <c:pt idx="3912">
                  <c:v>365.30500000000001</c:v>
                </c:pt>
                <c:pt idx="3913">
                  <c:v>365.399</c:v>
                </c:pt>
                <c:pt idx="3914">
                  <c:v>365.49400000000003</c:v>
                </c:pt>
                <c:pt idx="3915">
                  <c:v>365.59399999999999</c:v>
                </c:pt>
                <c:pt idx="3916">
                  <c:v>365.69099999999997</c:v>
                </c:pt>
                <c:pt idx="3917">
                  <c:v>365.78800000000001</c:v>
                </c:pt>
                <c:pt idx="3918">
                  <c:v>365.87900000000002</c:v>
                </c:pt>
                <c:pt idx="3919">
                  <c:v>365.97399999999999</c:v>
                </c:pt>
                <c:pt idx="3920">
                  <c:v>366.06799999999998</c:v>
                </c:pt>
                <c:pt idx="3921">
                  <c:v>366.16500000000002</c:v>
                </c:pt>
                <c:pt idx="3922">
                  <c:v>366.26499999999999</c:v>
                </c:pt>
                <c:pt idx="3923">
                  <c:v>366.36799999999999</c:v>
                </c:pt>
                <c:pt idx="3924">
                  <c:v>366.46499999999997</c:v>
                </c:pt>
                <c:pt idx="3925">
                  <c:v>366.56200000000001</c:v>
                </c:pt>
                <c:pt idx="3926">
                  <c:v>366.65800000000002</c:v>
                </c:pt>
                <c:pt idx="3927">
                  <c:v>366.75200000000001</c:v>
                </c:pt>
                <c:pt idx="3928">
                  <c:v>366.851</c:v>
                </c:pt>
                <c:pt idx="3929">
                  <c:v>366.94600000000003</c:v>
                </c:pt>
                <c:pt idx="3930">
                  <c:v>367.04500000000002</c:v>
                </c:pt>
                <c:pt idx="3931">
                  <c:v>367.14100000000002</c:v>
                </c:pt>
                <c:pt idx="3932">
                  <c:v>367.245</c:v>
                </c:pt>
                <c:pt idx="3933">
                  <c:v>367.34699999999998</c:v>
                </c:pt>
                <c:pt idx="3934">
                  <c:v>367.44499999999999</c:v>
                </c:pt>
                <c:pt idx="3935">
                  <c:v>367.53300000000002</c:v>
                </c:pt>
                <c:pt idx="3936">
                  <c:v>367.63</c:v>
                </c:pt>
                <c:pt idx="3937">
                  <c:v>367.73</c:v>
                </c:pt>
                <c:pt idx="3938">
                  <c:v>367.82600000000002</c:v>
                </c:pt>
                <c:pt idx="3939">
                  <c:v>367.92700000000002</c:v>
                </c:pt>
                <c:pt idx="3940">
                  <c:v>368.02</c:v>
                </c:pt>
                <c:pt idx="3941">
                  <c:v>368.11200000000002</c:v>
                </c:pt>
                <c:pt idx="3942">
                  <c:v>368.21</c:v>
                </c:pt>
                <c:pt idx="3943">
                  <c:v>368.303</c:v>
                </c:pt>
                <c:pt idx="3944">
                  <c:v>368.39100000000002</c:v>
                </c:pt>
                <c:pt idx="3945">
                  <c:v>368.48899999999998</c:v>
                </c:pt>
                <c:pt idx="3946">
                  <c:v>368.58300000000003</c:v>
                </c:pt>
                <c:pt idx="3947">
                  <c:v>368.66899999999998</c:v>
                </c:pt>
                <c:pt idx="3948">
                  <c:v>368.76400000000001</c:v>
                </c:pt>
                <c:pt idx="3949">
                  <c:v>368.863</c:v>
                </c:pt>
                <c:pt idx="3950">
                  <c:v>368.95600000000002</c:v>
                </c:pt>
                <c:pt idx="3951">
                  <c:v>369.04899999999998</c:v>
                </c:pt>
                <c:pt idx="3952">
                  <c:v>369.13900000000001</c:v>
                </c:pt>
                <c:pt idx="3953">
                  <c:v>369.23099999999999</c:v>
                </c:pt>
                <c:pt idx="3954">
                  <c:v>369.32299999999998</c:v>
                </c:pt>
                <c:pt idx="3955">
                  <c:v>369.41699999999997</c:v>
                </c:pt>
                <c:pt idx="3956">
                  <c:v>369.51299999999998</c:v>
                </c:pt>
                <c:pt idx="3957">
                  <c:v>369.60300000000001</c:v>
                </c:pt>
                <c:pt idx="3958">
                  <c:v>369.697</c:v>
                </c:pt>
                <c:pt idx="3959">
                  <c:v>369.79300000000001</c:v>
                </c:pt>
                <c:pt idx="3960">
                  <c:v>369.90899999999999</c:v>
                </c:pt>
                <c:pt idx="3961">
                  <c:v>370.00099999999998</c:v>
                </c:pt>
                <c:pt idx="3962">
                  <c:v>370.10199999999998</c:v>
                </c:pt>
                <c:pt idx="3963">
                  <c:v>370.197</c:v>
                </c:pt>
                <c:pt idx="3964">
                  <c:v>370.29300000000001</c:v>
                </c:pt>
                <c:pt idx="3965">
                  <c:v>370.38799999999998</c:v>
                </c:pt>
                <c:pt idx="3966">
                  <c:v>370.49</c:v>
                </c:pt>
                <c:pt idx="3967">
                  <c:v>370.58199999999999</c:v>
                </c:pt>
                <c:pt idx="3968">
                  <c:v>370.67200000000003</c:v>
                </c:pt>
                <c:pt idx="3969">
                  <c:v>370.76499999999999</c:v>
                </c:pt>
                <c:pt idx="3970">
                  <c:v>370.863</c:v>
                </c:pt>
                <c:pt idx="3971">
                  <c:v>370.96</c:v>
                </c:pt>
                <c:pt idx="3972">
                  <c:v>371.06099999999998</c:v>
                </c:pt>
                <c:pt idx="3973">
                  <c:v>371.16199999999998</c:v>
                </c:pt>
                <c:pt idx="3974">
                  <c:v>371.25900000000001</c:v>
                </c:pt>
                <c:pt idx="3975">
                  <c:v>371.35</c:v>
                </c:pt>
                <c:pt idx="3976">
                  <c:v>371.44099999999997</c:v>
                </c:pt>
                <c:pt idx="3977">
                  <c:v>371.53699999999998</c:v>
                </c:pt>
                <c:pt idx="3978">
                  <c:v>371.63299999999998</c:v>
                </c:pt>
                <c:pt idx="3979">
                  <c:v>371.726</c:v>
                </c:pt>
                <c:pt idx="3980">
                  <c:v>371.82299999999998</c:v>
                </c:pt>
                <c:pt idx="3981">
                  <c:v>371.92399999999998</c:v>
                </c:pt>
                <c:pt idx="3982">
                  <c:v>372.00799999999998</c:v>
                </c:pt>
                <c:pt idx="3983">
                  <c:v>372.113</c:v>
                </c:pt>
                <c:pt idx="3984">
                  <c:v>372.20800000000003</c:v>
                </c:pt>
                <c:pt idx="3985">
                  <c:v>372.30700000000002</c:v>
                </c:pt>
                <c:pt idx="3986">
                  <c:v>372.399</c:v>
                </c:pt>
                <c:pt idx="3987">
                  <c:v>372.49900000000002</c:v>
                </c:pt>
                <c:pt idx="3988">
                  <c:v>372.58600000000001</c:v>
                </c:pt>
                <c:pt idx="3989">
                  <c:v>372.68200000000002</c:v>
                </c:pt>
                <c:pt idx="3990">
                  <c:v>372.77300000000002</c:v>
                </c:pt>
                <c:pt idx="3991">
                  <c:v>372.86500000000001</c:v>
                </c:pt>
                <c:pt idx="3992">
                  <c:v>372.959</c:v>
                </c:pt>
                <c:pt idx="3993">
                  <c:v>373.05900000000003</c:v>
                </c:pt>
                <c:pt idx="3994">
                  <c:v>373.15100000000001</c:v>
                </c:pt>
                <c:pt idx="3995">
                  <c:v>373.27199999999999</c:v>
                </c:pt>
                <c:pt idx="3996">
                  <c:v>373.36</c:v>
                </c:pt>
                <c:pt idx="3997">
                  <c:v>373.45400000000001</c:v>
                </c:pt>
                <c:pt idx="3998">
                  <c:v>373.55399999999997</c:v>
                </c:pt>
                <c:pt idx="3999">
                  <c:v>373.64299999999997</c:v>
                </c:pt>
                <c:pt idx="4000">
                  <c:v>373.73399999999998</c:v>
                </c:pt>
                <c:pt idx="4001">
                  <c:v>373.81799999999998</c:v>
                </c:pt>
                <c:pt idx="4002">
                  <c:v>373.91</c:v>
                </c:pt>
                <c:pt idx="4003">
                  <c:v>374.00599999999997</c:v>
                </c:pt>
                <c:pt idx="4004">
                  <c:v>374.101</c:v>
                </c:pt>
                <c:pt idx="4005">
                  <c:v>374.19400000000002</c:v>
                </c:pt>
                <c:pt idx="4006">
                  <c:v>374.29</c:v>
                </c:pt>
                <c:pt idx="4007">
                  <c:v>374.38900000000001</c:v>
                </c:pt>
                <c:pt idx="4008">
                  <c:v>374.48</c:v>
                </c:pt>
                <c:pt idx="4009">
                  <c:v>374.57499999999999</c:v>
                </c:pt>
                <c:pt idx="4010">
                  <c:v>374.67200000000003</c:v>
                </c:pt>
                <c:pt idx="4011">
                  <c:v>374.77499999999998</c:v>
                </c:pt>
                <c:pt idx="4012">
                  <c:v>374.87799999999999</c:v>
                </c:pt>
                <c:pt idx="4013">
                  <c:v>374.976</c:v>
                </c:pt>
                <c:pt idx="4014">
                  <c:v>375.06900000000002</c:v>
                </c:pt>
                <c:pt idx="4015">
                  <c:v>375.161</c:v>
                </c:pt>
                <c:pt idx="4016">
                  <c:v>375.25299999999999</c:v>
                </c:pt>
                <c:pt idx="4017">
                  <c:v>375.35</c:v>
                </c:pt>
                <c:pt idx="4018">
                  <c:v>375.447</c:v>
                </c:pt>
                <c:pt idx="4019">
                  <c:v>375.54199999999997</c:v>
                </c:pt>
                <c:pt idx="4020">
                  <c:v>375.64100000000002</c:v>
                </c:pt>
                <c:pt idx="4021">
                  <c:v>375.75900000000001</c:v>
                </c:pt>
                <c:pt idx="4022">
                  <c:v>375.88600000000002</c:v>
                </c:pt>
                <c:pt idx="4023">
                  <c:v>375.983</c:v>
                </c:pt>
                <c:pt idx="4024">
                  <c:v>376.08</c:v>
                </c:pt>
                <c:pt idx="4025">
                  <c:v>376.16899999999998</c:v>
                </c:pt>
                <c:pt idx="4026">
                  <c:v>376.267</c:v>
                </c:pt>
                <c:pt idx="4027">
                  <c:v>376.35599999999999</c:v>
                </c:pt>
                <c:pt idx="4028">
                  <c:v>376.45</c:v>
                </c:pt>
                <c:pt idx="4029">
                  <c:v>376.54599999999999</c:v>
                </c:pt>
                <c:pt idx="4030">
                  <c:v>376.63799999999998</c:v>
                </c:pt>
                <c:pt idx="4031">
                  <c:v>376.738</c:v>
                </c:pt>
                <c:pt idx="4032">
                  <c:v>376.83600000000001</c:v>
                </c:pt>
                <c:pt idx="4033">
                  <c:v>376.93900000000002</c:v>
                </c:pt>
                <c:pt idx="4034">
                  <c:v>377.03500000000003</c:v>
                </c:pt>
                <c:pt idx="4035">
                  <c:v>377.13400000000001</c:v>
                </c:pt>
                <c:pt idx="4036">
                  <c:v>377.23700000000002</c:v>
                </c:pt>
                <c:pt idx="4037">
                  <c:v>377.334</c:v>
                </c:pt>
                <c:pt idx="4038">
                  <c:v>377.43299999999999</c:v>
                </c:pt>
                <c:pt idx="4039">
                  <c:v>377.529</c:v>
                </c:pt>
                <c:pt idx="4040">
                  <c:v>377.625</c:v>
                </c:pt>
                <c:pt idx="4041">
                  <c:v>377.71800000000002</c:v>
                </c:pt>
                <c:pt idx="4042">
                  <c:v>377.81799999999998</c:v>
                </c:pt>
                <c:pt idx="4043">
                  <c:v>377.90899999999999</c:v>
                </c:pt>
                <c:pt idx="4044">
                  <c:v>378.00599999999997</c:v>
                </c:pt>
                <c:pt idx="4045">
                  <c:v>378.09899999999999</c:v>
                </c:pt>
                <c:pt idx="4046">
                  <c:v>378.21600000000001</c:v>
                </c:pt>
                <c:pt idx="4047">
                  <c:v>378.31400000000002</c:v>
                </c:pt>
                <c:pt idx="4048">
                  <c:v>378.40800000000002</c:v>
                </c:pt>
                <c:pt idx="4049">
                  <c:v>378.49599999999998</c:v>
                </c:pt>
                <c:pt idx="4050">
                  <c:v>378.59800000000001</c:v>
                </c:pt>
                <c:pt idx="4051">
                  <c:v>378.69900000000001</c:v>
                </c:pt>
                <c:pt idx="4052">
                  <c:v>378.79700000000003</c:v>
                </c:pt>
                <c:pt idx="4053">
                  <c:v>378.89699999999999</c:v>
                </c:pt>
                <c:pt idx="4054">
                  <c:v>378.988</c:v>
                </c:pt>
                <c:pt idx="4055">
                  <c:v>379.08300000000003</c:v>
                </c:pt>
                <c:pt idx="4056">
                  <c:v>379.17200000000003</c:v>
                </c:pt>
                <c:pt idx="4057">
                  <c:v>379.27699999999999</c:v>
                </c:pt>
                <c:pt idx="4058">
                  <c:v>379.38</c:v>
                </c:pt>
                <c:pt idx="4059">
                  <c:v>379.48399999999998</c:v>
                </c:pt>
                <c:pt idx="4060">
                  <c:v>379.577</c:v>
                </c:pt>
                <c:pt idx="4061">
                  <c:v>379.673</c:v>
                </c:pt>
                <c:pt idx="4062">
                  <c:v>379.77</c:v>
                </c:pt>
                <c:pt idx="4063">
                  <c:v>379.86500000000001</c:v>
                </c:pt>
                <c:pt idx="4064">
                  <c:v>379.96</c:v>
                </c:pt>
                <c:pt idx="4065">
                  <c:v>380.084</c:v>
                </c:pt>
                <c:pt idx="4066">
                  <c:v>380.18099999999998</c:v>
                </c:pt>
                <c:pt idx="4067">
                  <c:v>380.27800000000002</c:v>
                </c:pt>
                <c:pt idx="4068">
                  <c:v>380.37299999999999</c:v>
                </c:pt>
                <c:pt idx="4069">
                  <c:v>380.47300000000001</c:v>
                </c:pt>
                <c:pt idx="4070">
                  <c:v>380.57299999999998</c:v>
                </c:pt>
                <c:pt idx="4071">
                  <c:v>380.66500000000002</c:v>
                </c:pt>
                <c:pt idx="4072">
                  <c:v>380.76400000000001</c:v>
                </c:pt>
                <c:pt idx="4073">
                  <c:v>380.85700000000003</c:v>
                </c:pt>
                <c:pt idx="4074">
                  <c:v>380.95600000000002</c:v>
                </c:pt>
                <c:pt idx="4075">
                  <c:v>381.04500000000002</c:v>
                </c:pt>
                <c:pt idx="4076">
                  <c:v>381.13900000000001</c:v>
                </c:pt>
                <c:pt idx="4077">
                  <c:v>381.238</c:v>
                </c:pt>
                <c:pt idx="4078">
                  <c:v>381.33699999999999</c:v>
                </c:pt>
                <c:pt idx="4079">
                  <c:v>381.43900000000002</c:v>
                </c:pt>
                <c:pt idx="4080">
                  <c:v>381.54899999999998</c:v>
                </c:pt>
                <c:pt idx="4081">
                  <c:v>381.65300000000002</c:v>
                </c:pt>
                <c:pt idx="4082">
                  <c:v>381.75599999999997</c:v>
                </c:pt>
                <c:pt idx="4083">
                  <c:v>381.85199999999998</c:v>
                </c:pt>
                <c:pt idx="4084">
                  <c:v>381.95100000000002</c:v>
                </c:pt>
                <c:pt idx="4085">
                  <c:v>382.04899999999998</c:v>
                </c:pt>
                <c:pt idx="4086">
                  <c:v>382.14299999999997</c:v>
                </c:pt>
                <c:pt idx="4087">
                  <c:v>382.24799999999999</c:v>
                </c:pt>
                <c:pt idx="4088">
                  <c:v>382.34899999999999</c:v>
                </c:pt>
                <c:pt idx="4089">
                  <c:v>382.44200000000001</c:v>
                </c:pt>
                <c:pt idx="4090">
                  <c:v>382.53500000000003</c:v>
                </c:pt>
                <c:pt idx="4091">
                  <c:v>382.63200000000001</c:v>
                </c:pt>
                <c:pt idx="4092">
                  <c:v>382.72899999999998</c:v>
                </c:pt>
                <c:pt idx="4093">
                  <c:v>382.82600000000002</c:v>
                </c:pt>
                <c:pt idx="4094">
                  <c:v>382.91899999999998</c:v>
                </c:pt>
                <c:pt idx="4095">
                  <c:v>383.017</c:v>
                </c:pt>
                <c:pt idx="4096">
                  <c:v>383.11700000000002</c:v>
                </c:pt>
                <c:pt idx="4097">
                  <c:v>383.21100000000001</c:v>
                </c:pt>
                <c:pt idx="4098">
                  <c:v>383.315</c:v>
                </c:pt>
                <c:pt idx="4099">
                  <c:v>383.41399999999999</c:v>
                </c:pt>
                <c:pt idx="4100">
                  <c:v>383.51</c:v>
                </c:pt>
                <c:pt idx="4101">
                  <c:v>383.608</c:v>
                </c:pt>
                <c:pt idx="4102">
                  <c:v>383.70800000000003</c:v>
                </c:pt>
                <c:pt idx="4103">
                  <c:v>383.80500000000001</c:v>
                </c:pt>
                <c:pt idx="4104">
                  <c:v>383.90699999999998</c:v>
                </c:pt>
                <c:pt idx="4105">
                  <c:v>384.00599999999997</c:v>
                </c:pt>
                <c:pt idx="4106">
                  <c:v>384.09300000000002</c:v>
                </c:pt>
                <c:pt idx="4107">
                  <c:v>384.18299999999999</c:v>
                </c:pt>
                <c:pt idx="4108">
                  <c:v>384.27600000000001</c:v>
                </c:pt>
                <c:pt idx="4109">
                  <c:v>384.37200000000001</c:v>
                </c:pt>
                <c:pt idx="4110">
                  <c:v>384.471</c:v>
                </c:pt>
                <c:pt idx="4111">
                  <c:v>384.572</c:v>
                </c:pt>
                <c:pt idx="4112">
                  <c:v>384.66199999999998</c:v>
                </c:pt>
                <c:pt idx="4113">
                  <c:v>384.76299999999998</c:v>
                </c:pt>
                <c:pt idx="4114">
                  <c:v>384.85899999999998</c:v>
                </c:pt>
                <c:pt idx="4115">
                  <c:v>384.96</c:v>
                </c:pt>
                <c:pt idx="4116">
                  <c:v>385.05599999999998</c:v>
                </c:pt>
                <c:pt idx="4117">
                  <c:v>385.14699999999999</c:v>
                </c:pt>
                <c:pt idx="4118">
                  <c:v>385.24400000000003</c:v>
                </c:pt>
                <c:pt idx="4119">
                  <c:v>385.34699999999998</c:v>
                </c:pt>
                <c:pt idx="4120">
                  <c:v>385.44799999999998</c:v>
                </c:pt>
                <c:pt idx="4121">
                  <c:v>385.548</c:v>
                </c:pt>
                <c:pt idx="4122">
                  <c:v>385.65100000000001</c:v>
                </c:pt>
                <c:pt idx="4123">
                  <c:v>385.75099999999998</c:v>
                </c:pt>
                <c:pt idx="4124">
                  <c:v>385.84800000000001</c:v>
                </c:pt>
                <c:pt idx="4125">
                  <c:v>385.94600000000003</c:v>
                </c:pt>
                <c:pt idx="4126">
                  <c:v>386.04199999999997</c:v>
                </c:pt>
                <c:pt idx="4127">
                  <c:v>386.12700000000001</c:v>
                </c:pt>
                <c:pt idx="4128">
                  <c:v>386.221</c:v>
                </c:pt>
                <c:pt idx="4129">
                  <c:v>386.31099999999998</c:v>
                </c:pt>
                <c:pt idx="4130">
                  <c:v>386.40600000000001</c:v>
                </c:pt>
                <c:pt idx="4131">
                  <c:v>386.50799999999998</c:v>
                </c:pt>
                <c:pt idx="4132">
                  <c:v>386.60899999999998</c:v>
                </c:pt>
                <c:pt idx="4133">
                  <c:v>386.70100000000002</c:v>
                </c:pt>
                <c:pt idx="4134">
                  <c:v>386.80599999999998</c:v>
                </c:pt>
                <c:pt idx="4135">
                  <c:v>386.90800000000002</c:v>
                </c:pt>
                <c:pt idx="4136">
                  <c:v>387.00299999999999</c:v>
                </c:pt>
                <c:pt idx="4137">
                  <c:v>387.09100000000001</c:v>
                </c:pt>
                <c:pt idx="4138">
                  <c:v>387.18900000000002</c:v>
                </c:pt>
                <c:pt idx="4139">
                  <c:v>387.28899999999999</c:v>
                </c:pt>
                <c:pt idx="4140">
                  <c:v>387.38299999999998</c:v>
                </c:pt>
                <c:pt idx="4141">
                  <c:v>387.47</c:v>
                </c:pt>
                <c:pt idx="4142">
                  <c:v>387.56299999999999</c:v>
                </c:pt>
                <c:pt idx="4143">
                  <c:v>387.68200000000002</c:v>
                </c:pt>
                <c:pt idx="4144">
                  <c:v>387.786</c:v>
                </c:pt>
                <c:pt idx="4145">
                  <c:v>387.87400000000002</c:v>
                </c:pt>
                <c:pt idx="4146">
                  <c:v>387.96699999999998</c:v>
                </c:pt>
                <c:pt idx="4147">
                  <c:v>388.06299999999999</c:v>
                </c:pt>
                <c:pt idx="4148">
                  <c:v>388.15499999999997</c:v>
                </c:pt>
                <c:pt idx="4149">
                  <c:v>388.24700000000001</c:v>
                </c:pt>
                <c:pt idx="4150">
                  <c:v>388.33800000000002</c:v>
                </c:pt>
                <c:pt idx="4151">
                  <c:v>388.43599999999998</c:v>
                </c:pt>
                <c:pt idx="4152">
                  <c:v>388.53300000000002</c:v>
                </c:pt>
                <c:pt idx="4153">
                  <c:v>388.63099999999997</c:v>
                </c:pt>
                <c:pt idx="4154">
                  <c:v>388.72399999999999</c:v>
                </c:pt>
                <c:pt idx="4155">
                  <c:v>388.81799999999998</c:v>
                </c:pt>
                <c:pt idx="4156">
                  <c:v>388.92099999999999</c:v>
                </c:pt>
                <c:pt idx="4157">
                  <c:v>389.017</c:v>
                </c:pt>
                <c:pt idx="4158">
                  <c:v>389.10899999999998</c:v>
                </c:pt>
                <c:pt idx="4159">
                  <c:v>389.19499999999999</c:v>
                </c:pt>
                <c:pt idx="4160">
                  <c:v>389.29700000000003</c:v>
                </c:pt>
                <c:pt idx="4161">
                  <c:v>389.39400000000001</c:v>
                </c:pt>
                <c:pt idx="4162">
                  <c:v>389.48899999999998</c:v>
                </c:pt>
                <c:pt idx="4163">
                  <c:v>389.58499999999998</c:v>
                </c:pt>
                <c:pt idx="4164">
                  <c:v>389.68599999999998</c:v>
                </c:pt>
                <c:pt idx="4165">
                  <c:v>389.78699999999998</c:v>
                </c:pt>
                <c:pt idx="4166">
                  <c:v>389.87900000000002</c:v>
                </c:pt>
                <c:pt idx="4167">
                  <c:v>389.97800000000001</c:v>
                </c:pt>
                <c:pt idx="4168">
                  <c:v>390.07400000000001</c:v>
                </c:pt>
                <c:pt idx="4169">
                  <c:v>390.16300000000001</c:v>
                </c:pt>
                <c:pt idx="4170">
                  <c:v>390.25</c:v>
                </c:pt>
                <c:pt idx="4171">
                  <c:v>390.34199999999998</c:v>
                </c:pt>
                <c:pt idx="4172">
                  <c:v>390.435</c:v>
                </c:pt>
                <c:pt idx="4173">
                  <c:v>390.541</c:v>
                </c:pt>
                <c:pt idx="4174">
                  <c:v>390.63900000000001</c:v>
                </c:pt>
                <c:pt idx="4175">
                  <c:v>390.73399999999998</c:v>
                </c:pt>
                <c:pt idx="4176">
                  <c:v>390.83</c:v>
                </c:pt>
                <c:pt idx="4177">
                  <c:v>390.928</c:v>
                </c:pt>
                <c:pt idx="4178">
                  <c:v>391.02300000000002</c:v>
                </c:pt>
                <c:pt idx="4179">
                  <c:v>391.108</c:v>
                </c:pt>
                <c:pt idx="4180">
                  <c:v>391.20499999999998</c:v>
                </c:pt>
                <c:pt idx="4181">
                  <c:v>391.303</c:v>
                </c:pt>
                <c:pt idx="4182">
                  <c:v>391.45800000000003</c:v>
                </c:pt>
                <c:pt idx="4183">
                  <c:v>391.55900000000003</c:v>
                </c:pt>
                <c:pt idx="4184">
                  <c:v>391.649</c:v>
                </c:pt>
                <c:pt idx="4185">
                  <c:v>391.74799999999999</c:v>
                </c:pt>
                <c:pt idx="4186">
                  <c:v>391.84699999999998</c:v>
                </c:pt>
                <c:pt idx="4187">
                  <c:v>391.94900000000001</c:v>
                </c:pt>
                <c:pt idx="4188">
                  <c:v>392.04399999999998</c:v>
                </c:pt>
                <c:pt idx="4189">
                  <c:v>392.142</c:v>
                </c:pt>
                <c:pt idx="4190">
                  <c:v>392.26799999999997</c:v>
                </c:pt>
                <c:pt idx="4191">
                  <c:v>392.36</c:v>
                </c:pt>
                <c:pt idx="4192">
                  <c:v>392.46100000000001</c:v>
                </c:pt>
                <c:pt idx="4193">
                  <c:v>392.56299999999999</c:v>
                </c:pt>
                <c:pt idx="4194">
                  <c:v>392.66300000000001</c:v>
                </c:pt>
                <c:pt idx="4195">
                  <c:v>392.76299999999998</c:v>
                </c:pt>
                <c:pt idx="4196">
                  <c:v>392.858</c:v>
                </c:pt>
                <c:pt idx="4197">
                  <c:v>392.95699999999999</c:v>
                </c:pt>
                <c:pt idx="4198">
                  <c:v>393.05</c:v>
                </c:pt>
                <c:pt idx="4199">
                  <c:v>393.14600000000002</c:v>
                </c:pt>
                <c:pt idx="4200">
                  <c:v>393.23599999999999</c:v>
                </c:pt>
                <c:pt idx="4201">
                  <c:v>393.33100000000002</c:v>
                </c:pt>
                <c:pt idx="4202">
                  <c:v>393.42899999999997</c:v>
                </c:pt>
                <c:pt idx="4203">
                  <c:v>393.53</c:v>
                </c:pt>
                <c:pt idx="4204">
                  <c:v>393.63</c:v>
                </c:pt>
                <c:pt idx="4205">
                  <c:v>393.72800000000001</c:v>
                </c:pt>
                <c:pt idx="4206">
                  <c:v>393.82600000000002</c:v>
                </c:pt>
                <c:pt idx="4207">
                  <c:v>393.92500000000001</c:v>
                </c:pt>
                <c:pt idx="4208">
                  <c:v>394.01799999999997</c:v>
                </c:pt>
                <c:pt idx="4209">
                  <c:v>394.11799999999999</c:v>
                </c:pt>
                <c:pt idx="4210">
                  <c:v>394.21600000000001</c:v>
                </c:pt>
                <c:pt idx="4211">
                  <c:v>394.32100000000003</c:v>
                </c:pt>
                <c:pt idx="4212">
                  <c:v>394.41300000000001</c:v>
                </c:pt>
                <c:pt idx="4213">
                  <c:v>394.51799999999997</c:v>
                </c:pt>
                <c:pt idx="4214">
                  <c:v>394.60199999999998</c:v>
                </c:pt>
                <c:pt idx="4215">
                  <c:v>394.70400000000001</c:v>
                </c:pt>
                <c:pt idx="4216">
                  <c:v>394.79300000000001</c:v>
                </c:pt>
                <c:pt idx="4217">
                  <c:v>394.88400000000001</c:v>
                </c:pt>
                <c:pt idx="4218">
                  <c:v>394.98099999999999</c:v>
                </c:pt>
                <c:pt idx="4219">
                  <c:v>395.07799999999997</c:v>
                </c:pt>
                <c:pt idx="4220">
                  <c:v>395.17599999999999</c:v>
                </c:pt>
                <c:pt idx="4221">
                  <c:v>395.27199999999999</c:v>
                </c:pt>
                <c:pt idx="4222">
                  <c:v>395.37099999999998</c:v>
                </c:pt>
                <c:pt idx="4223">
                  <c:v>395.46499999999997</c:v>
                </c:pt>
                <c:pt idx="4224">
                  <c:v>395.565</c:v>
                </c:pt>
                <c:pt idx="4225">
                  <c:v>395.65699999999998</c:v>
                </c:pt>
                <c:pt idx="4226">
                  <c:v>395.75400000000002</c:v>
                </c:pt>
                <c:pt idx="4227">
                  <c:v>395.84899999999999</c:v>
                </c:pt>
                <c:pt idx="4228">
                  <c:v>395.94</c:v>
                </c:pt>
                <c:pt idx="4229">
                  <c:v>396.04</c:v>
                </c:pt>
                <c:pt idx="4230">
                  <c:v>396.13900000000001</c:v>
                </c:pt>
                <c:pt idx="4231">
                  <c:v>396.238</c:v>
                </c:pt>
                <c:pt idx="4232">
                  <c:v>396.33499999999998</c:v>
                </c:pt>
                <c:pt idx="4233">
                  <c:v>396.43700000000001</c:v>
                </c:pt>
                <c:pt idx="4234">
                  <c:v>396.53300000000002</c:v>
                </c:pt>
                <c:pt idx="4235">
                  <c:v>396.63400000000001</c:v>
                </c:pt>
                <c:pt idx="4236">
                  <c:v>396.72899999999998</c:v>
                </c:pt>
                <c:pt idx="4237">
                  <c:v>396.81599999999997</c:v>
                </c:pt>
                <c:pt idx="4238">
                  <c:v>396.923</c:v>
                </c:pt>
                <c:pt idx="4239">
                  <c:v>397.01499999999999</c:v>
                </c:pt>
                <c:pt idx="4240">
                  <c:v>397.11399999999998</c:v>
                </c:pt>
                <c:pt idx="4241">
                  <c:v>397.21300000000002</c:v>
                </c:pt>
                <c:pt idx="4242">
                  <c:v>397.30500000000001</c:v>
                </c:pt>
                <c:pt idx="4243">
                  <c:v>397.40499999999997</c:v>
                </c:pt>
                <c:pt idx="4244">
                  <c:v>397.50299999999999</c:v>
                </c:pt>
                <c:pt idx="4245">
                  <c:v>397.59800000000001</c:v>
                </c:pt>
                <c:pt idx="4246">
                  <c:v>397.69799999999998</c:v>
                </c:pt>
                <c:pt idx="4247">
                  <c:v>397.8</c:v>
                </c:pt>
                <c:pt idx="4248">
                  <c:v>397.89800000000002</c:v>
                </c:pt>
                <c:pt idx="4249">
                  <c:v>397.99200000000002</c:v>
                </c:pt>
                <c:pt idx="4250">
                  <c:v>398.08499999999998</c:v>
                </c:pt>
                <c:pt idx="4251">
                  <c:v>398.18200000000002</c:v>
                </c:pt>
                <c:pt idx="4252">
                  <c:v>398.27800000000002</c:v>
                </c:pt>
                <c:pt idx="4253">
                  <c:v>398.38299999999998</c:v>
                </c:pt>
                <c:pt idx="4254">
                  <c:v>398.48200000000003</c:v>
                </c:pt>
                <c:pt idx="4255">
                  <c:v>398.584</c:v>
                </c:pt>
                <c:pt idx="4256">
                  <c:v>398.68299999999999</c:v>
                </c:pt>
                <c:pt idx="4257">
                  <c:v>398.78</c:v>
                </c:pt>
                <c:pt idx="4258">
                  <c:v>398.87200000000001</c:v>
                </c:pt>
                <c:pt idx="4259">
                  <c:v>398.96899999999999</c:v>
                </c:pt>
                <c:pt idx="4260">
                  <c:v>399.065</c:v>
                </c:pt>
                <c:pt idx="4261">
                  <c:v>399.16199999999998</c:v>
                </c:pt>
                <c:pt idx="4262">
                  <c:v>399.25099999999998</c:v>
                </c:pt>
                <c:pt idx="4263">
                  <c:v>399.36700000000002</c:v>
                </c:pt>
                <c:pt idx="4264">
                  <c:v>399.471</c:v>
                </c:pt>
                <c:pt idx="4265">
                  <c:v>399.56700000000001</c:v>
                </c:pt>
                <c:pt idx="4266">
                  <c:v>399.66899999999998</c:v>
                </c:pt>
                <c:pt idx="4267">
                  <c:v>399.77100000000002</c:v>
                </c:pt>
                <c:pt idx="4268">
                  <c:v>399.87099999999998</c:v>
                </c:pt>
                <c:pt idx="4269">
                  <c:v>399.96899999999999</c:v>
                </c:pt>
                <c:pt idx="4270">
                  <c:v>400.06599999999997</c:v>
                </c:pt>
                <c:pt idx="4271">
                  <c:v>400.15800000000002</c:v>
                </c:pt>
                <c:pt idx="4272">
                  <c:v>400.25400000000002</c:v>
                </c:pt>
                <c:pt idx="4273">
                  <c:v>400.34899999999999</c:v>
                </c:pt>
                <c:pt idx="4274">
                  <c:v>400.452</c:v>
                </c:pt>
                <c:pt idx="4275">
                  <c:v>400.55099999999999</c:v>
                </c:pt>
                <c:pt idx="4276">
                  <c:v>400.64499999999998</c:v>
                </c:pt>
                <c:pt idx="4277">
                  <c:v>400.74299999999999</c:v>
                </c:pt>
                <c:pt idx="4278">
                  <c:v>400.84199999999998</c:v>
                </c:pt>
                <c:pt idx="4279">
                  <c:v>400.93799999999999</c:v>
                </c:pt>
                <c:pt idx="4280">
                  <c:v>401.03699999999998</c:v>
                </c:pt>
                <c:pt idx="4281">
                  <c:v>401.13400000000001</c:v>
                </c:pt>
                <c:pt idx="4282">
                  <c:v>401.23099999999999</c:v>
                </c:pt>
                <c:pt idx="4283">
                  <c:v>401.33199999999999</c:v>
                </c:pt>
                <c:pt idx="4284">
                  <c:v>401.42200000000003</c:v>
                </c:pt>
                <c:pt idx="4285">
                  <c:v>401.517</c:v>
                </c:pt>
                <c:pt idx="4286">
                  <c:v>401.60500000000002</c:v>
                </c:pt>
                <c:pt idx="4287">
                  <c:v>401.70100000000002</c:v>
                </c:pt>
                <c:pt idx="4288">
                  <c:v>401.79899999999998</c:v>
                </c:pt>
                <c:pt idx="4289">
                  <c:v>401.89299999999997</c:v>
                </c:pt>
                <c:pt idx="4290">
                  <c:v>401.98099999999999</c:v>
                </c:pt>
                <c:pt idx="4291">
                  <c:v>402.09899999999999</c:v>
                </c:pt>
                <c:pt idx="4292">
                  <c:v>402.20100000000002</c:v>
                </c:pt>
                <c:pt idx="4293">
                  <c:v>402.29199999999997</c:v>
                </c:pt>
                <c:pt idx="4294">
                  <c:v>402.39299999999997</c:v>
                </c:pt>
                <c:pt idx="4295">
                  <c:v>402.48899999999998</c:v>
                </c:pt>
                <c:pt idx="4296">
                  <c:v>402.577</c:v>
                </c:pt>
                <c:pt idx="4297">
                  <c:v>402.68</c:v>
                </c:pt>
                <c:pt idx="4298">
                  <c:v>402.77300000000002</c:v>
                </c:pt>
                <c:pt idx="4299">
                  <c:v>402.86500000000001</c:v>
                </c:pt>
                <c:pt idx="4300">
                  <c:v>402.959</c:v>
                </c:pt>
                <c:pt idx="4301">
                  <c:v>403.05700000000002</c:v>
                </c:pt>
                <c:pt idx="4302">
                  <c:v>403.14600000000002</c:v>
                </c:pt>
                <c:pt idx="4303">
                  <c:v>403.24299999999999</c:v>
                </c:pt>
                <c:pt idx="4304">
                  <c:v>403.33100000000002</c:v>
                </c:pt>
                <c:pt idx="4305">
                  <c:v>403.43099999999998</c:v>
                </c:pt>
                <c:pt idx="4306">
                  <c:v>403.52499999999998</c:v>
                </c:pt>
                <c:pt idx="4307">
                  <c:v>403.61799999999999</c:v>
                </c:pt>
                <c:pt idx="4308">
                  <c:v>403.71600000000001</c:v>
                </c:pt>
                <c:pt idx="4309">
                  <c:v>403.81099999999998</c:v>
                </c:pt>
                <c:pt idx="4310">
                  <c:v>403.911</c:v>
                </c:pt>
                <c:pt idx="4311">
                  <c:v>403.99700000000001</c:v>
                </c:pt>
                <c:pt idx="4312">
                  <c:v>404.09199999999998</c:v>
                </c:pt>
                <c:pt idx="4313">
                  <c:v>404.18900000000002</c:v>
                </c:pt>
                <c:pt idx="4314">
                  <c:v>404.29399999999998</c:v>
                </c:pt>
                <c:pt idx="4315">
                  <c:v>404.39699999999999</c:v>
                </c:pt>
                <c:pt idx="4316">
                  <c:v>404.49400000000003</c:v>
                </c:pt>
                <c:pt idx="4317">
                  <c:v>404.59300000000002</c:v>
                </c:pt>
                <c:pt idx="4318">
                  <c:v>404.70299999999997</c:v>
                </c:pt>
                <c:pt idx="4319">
                  <c:v>404.79700000000003</c:v>
                </c:pt>
                <c:pt idx="4320">
                  <c:v>404.899</c:v>
                </c:pt>
                <c:pt idx="4321">
                  <c:v>404.99200000000002</c:v>
                </c:pt>
                <c:pt idx="4322">
                  <c:v>405.09</c:v>
                </c:pt>
                <c:pt idx="4323">
                  <c:v>405.17599999999999</c:v>
                </c:pt>
                <c:pt idx="4324">
                  <c:v>405.26600000000002</c:v>
                </c:pt>
                <c:pt idx="4325">
                  <c:v>405.35500000000002</c:v>
                </c:pt>
                <c:pt idx="4326">
                  <c:v>405.45499999999998</c:v>
                </c:pt>
                <c:pt idx="4327">
                  <c:v>405.54399999999998</c:v>
                </c:pt>
                <c:pt idx="4328">
                  <c:v>405.64400000000001</c:v>
                </c:pt>
                <c:pt idx="4329">
                  <c:v>405.74099999999999</c:v>
                </c:pt>
                <c:pt idx="4330">
                  <c:v>405.83699999999999</c:v>
                </c:pt>
                <c:pt idx="4331">
                  <c:v>405.93400000000003</c:v>
                </c:pt>
                <c:pt idx="4332">
                  <c:v>406.03699999999998</c:v>
                </c:pt>
                <c:pt idx="4333">
                  <c:v>406.13400000000001</c:v>
                </c:pt>
                <c:pt idx="4334">
                  <c:v>406.22800000000001</c:v>
                </c:pt>
                <c:pt idx="4335">
                  <c:v>406.31900000000002</c:v>
                </c:pt>
                <c:pt idx="4336">
                  <c:v>406.41399999999999</c:v>
                </c:pt>
                <c:pt idx="4337">
                  <c:v>406.512</c:v>
                </c:pt>
                <c:pt idx="4338">
                  <c:v>406.61099999999999</c:v>
                </c:pt>
                <c:pt idx="4339">
                  <c:v>406.709</c:v>
                </c:pt>
                <c:pt idx="4340">
                  <c:v>406.80900000000003</c:v>
                </c:pt>
                <c:pt idx="4341">
                  <c:v>406.92599999999999</c:v>
                </c:pt>
                <c:pt idx="4342">
                  <c:v>407.02100000000002</c:v>
                </c:pt>
                <c:pt idx="4343">
                  <c:v>407.11900000000003</c:v>
                </c:pt>
                <c:pt idx="4344">
                  <c:v>407.21499999999997</c:v>
                </c:pt>
                <c:pt idx="4345">
                  <c:v>407.31599999999997</c:v>
                </c:pt>
                <c:pt idx="4346">
                  <c:v>407.40800000000002</c:v>
                </c:pt>
                <c:pt idx="4347">
                  <c:v>407.50400000000002</c:v>
                </c:pt>
                <c:pt idx="4348">
                  <c:v>407.60300000000001</c:v>
                </c:pt>
                <c:pt idx="4349">
                  <c:v>407.69600000000003</c:v>
                </c:pt>
                <c:pt idx="4350">
                  <c:v>407.79500000000002</c:v>
                </c:pt>
                <c:pt idx="4351">
                  <c:v>407.892</c:v>
                </c:pt>
                <c:pt idx="4352">
                  <c:v>407.98899999999998</c:v>
                </c:pt>
                <c:pt idx="4353">
                  <c:v>408.08800000000002</c:v>
                </c:pt>
                <c:pt idx="4354">
                  <c:v>408.18599999999998</c:v>
                </c:pt>
                <c:pt idx="4355">
                  <c:v>408.27600000000001</c:v>
                </c:pt>
                <c:pt idx="4356">
                  <c:v>408.37599999999998</c:v>
                </c:pt>
                <c:pt idx="4357">
                  <c:v>408.47699999999998</c:v>
                </c:pt>
                <c:pt idx="4358">
                  <c:v>408.577</c:v>
                </c:pt>
                <c:pt idx="4359">
                  <c:v>408.67599999999999</c:v>
                </c:pt>
                <c:pt idx="4360">
                  <c:v>408.77600000000001</c:v>
                </c:pt>
                <c:pt idx="4361">
                  <c:v>408.86599999999999</c:v>
                </c:pt>
                <c:pt idx="4362">
                  <c:v>408.96499999999997</c:v>
                </c:pt>
                <c:pt idx="4363">
                  <c:v>409.06400000000002</c:v>
                </c:pt>
                <c:pt idx="4364">
                  <c:v>409.16300000000001</c:v>
                </c:pt>
                <c:pt idx="4365">
                  <c:v>409.262</c:v>
                </c:pt>
                <c:pt idx="4366">
                  <c:v>409.36</c:v>
                </c:pt>
                <c:pt idx="4367">
                  <c:v>409.45100000000002</c:v>
                </c:pt>
                <c:pt idx="4368">
                  <c:v>409.54399999999998</c:v>
                </c:pt>
                <c:pt idx="4369">
                  <c:v>409.63900000000001</c:v>
                </c:pt>
                <c:pt idx="4370">
                  <c:v>409.74299999999999</c:v>
                </c:pt>
                <c:pt idx="4371">
                  <c:v>409.84300000000002</c:v>
                </c:pt>
                <c:pt idx="4372">
                  <c:v>409.96100000000001</c:v>
                </c:pt>
                <c:pt idx="4373">
                  <c:v>410.06</c:v>
                </c:pt>
                <c:pt idx="4374">
                  <c:v>410.15</c:v>
                </c:pt>
                <c:pt idx="4375">
                  <c:v>410.24799999999999</c:v>
                </c:pt>
                <c:pt idx="4376">
                  <c:v>410.34500000000003</c:v>
                </c:pt>
                <c:pt idx="4377">
                  <c:v>410.428</c:v>
                </c:pt>
                <c:pt idx="4378">
                  <c:v>410.52800000000002</c:v>
                </c:pt>
                <c:pt idx="4379">
                  <c:v>410.62200000000001</c:v>
                </c:pt>
                <c:pt idx="4380">
                  <c:v>410.72199999999998</c:v>
                </c:pt>
                <c:pt idx="4381">
                  <c:v>410.81700000000001</c:v>
                </c:pt>
                <c:pt idx="4382">
                  <c:v>410.91300000000001</c:v>
                </c:pt>
                <c:pt idx="4383">
                  <c:v>411.01</c:v>
                </c:pt>
                <c:pt idx="4384">
                  <c:v>411.125</c:v>
                </c:pt>
                <c:pt idx="4385">
                  <c:v>411.214</c:v>
                </c:pt>
                <c:pt idx="4386">
                  <c:v>411.31099999999998</c:v>
                </c:pt>
                <c:pt idx="4387">
                  <c:v>411.40699999999998</c:v>
                </c:pt>
                <c:pt idx="4388">
                  <c:v>411.5</c:v>
                </c:pt>
                <c:pt idx="4389">
                  <c:v>411.60399999999998</c:v>
                </c:pt>
                <c:pt idx="4390">
                  <c:v>411.70600000000002</c:v>
                </c:pt>
                <c:pt idx="4391">
                  <c:v>411.80500000000001</c:v>
                </c:pt>
                <c:pt idx="4392">
                  <c:v>411.899</c:v>
                </c:pt>
                <c:pt idx="4393">
                  <c:v>412.00200000000001</c:v>
                </c:pt>
                <c:pt idx="4394">
                  <c:v>412.09300000000002</c:v>
                </c:pt>
                <c:pt idx="4395">
                  <c:v>412.19099999999997</c:v>
                </c:pt>
                <c:pt idx="4396">
                  <c:v>412.28899999999999</c:v>
                </c:pt>
                <c:pt idx="4397">
                  <c:v>412.38299999999998</c:v>
                </c:pt>
                <c:pt idx="4398">
                  <c:v>412.471</c:v>
                </c:pt>
                <c:pt idx="4399">
                  <c:v>412.56299999999999</c:v>
                </c:pt>
                <c:pt idx="4400">
                  <c:v>412.66199999999998</c:v>
                </c:pt>
                <c:pt idx="4401">
                  <c:v>412.75799999999998</c:v>
                </c:pt>
                <c:pt idx="4402">
                  <c:v>412.85500000000002</c:v>
                </c:pt>
                <c:pt idx="4403">
                  <c:v>412.94900000000001</c:v>
                </c:pt>
                <c:pt idx="4404">
                  <c:v>413.05700000000002</c:v>
                </c:pt>
                <c:pt idx="4405">
                  <c:v>413.173</c:v>
                </c:pt>
                <c:pt idx="4406">
                  <c:v>413.26900000000001</c:v>
                </c:pt>
                <c:pt idx="4407">
                  <c:v>413.358</c:v>
                </c:pt>
                <c:pt idx="4408">
                  <c:v>413.45699999999999</c:v>
                </c:pt>
                <c:pt idx="4409">
                  <c:v>413.55099999999999</c:v>
                </c:pt>
                <c:pt idx="4410">
                  <c:v>413.642</c:v>
                </c:pt>
                <c:pt idx="4411">
                  <c:v>413.74099999999999</c:v>
                </c:pt>
                <c:pt idx="4412">
                  <c:v>413.83199999999999</c:v>
                </c:pt>
                <c:pt idx="4413">
                  <c:v>413.93200000000002</c:v>
                </c:pt>
                <c:pt idx="4414">
                  <c:v>414.029</c:v>
                </c:pt>
                <c:pt idx="4415">
                  <c:v>414.12599999999998</c:v>
                </c:pt>
                <c:pt idx="4416">
                  <c:v>414.221</c:v>
                </c:pt>
                <c:pt idx="4417">
                  <c:v>414.31900000000002</c:v>
                </c:pt>
                <c:pt idx="4418">
                  <c:v>414.41399999999999</c:v>
                </c:pt>
                <c:pt idx="4419">
                  <c:v>414.51900000000001</c:v>
                </c:pt>
                <c:pt idx="4420">
                  <c:v>414.61500000000001</c:v>
                </c:pt>
                <c:pt idx="4421">
                  <c:v>414.71499999999997</c:v>
                </c:pt>
                <c:pt idx="4422">
                  <c:v>414.80900000000003</c:v>
                </c:pt>
                <c:pt idx="4423">
                  <c:v>414.90300000000002</c:v>
                </c:pt>
                <c:pt idx="4424">
                  <c:v>414.99799999999999</c:v>
                </c:pt>
                <c:pt idx="4425">
                  <c:v>415.096</c:v>
                </c:pt>
                <c:pt idx="4426">
                  <c:v>415.197</c:v>
                </c:pt>
                <c:pt idx="4427">
                  <c:v>415.28399999999999</c:v>
                </c:pt>
                <c:pt idx="4428">
                  <c:v>415.37700000000001</c:v>
                </c:pt>
                <c:pt idx="4429">
                  <c:v>415.46800000000002</c:v>
                </c:pt>
                <c:pt idx="4430">
                  <c:v>415.56700000000001</c:v>
                </c:pt>
                <c:pt idx="4431">
                  <c:v>415.66199999999998</c:v>
                </c:pt>
                <c:pt idx="4432">
                  <c:v>415.75900000000001</c:v>
                </c:pt>
                <c:pt idx="4433">
                  <c:v>415.85599999999999</c:v>
                </c:pt>
                <c:pt idx="4434">
                  <c:v>415.95800000000003</c:v>
                </c:pt>
                <c:pt idx="4435">
                  <c:v>416.06</c:v>
                </c:pt>
                <c:pt idx="4436">
                  <c:v>416.18</c:v>
                </c:pt>
                <c:pt idx="4437">
                  <c:v>416.27600000000001</c:v>
                </c:pt>
                <c:pt idx="4438">
                  <c:v>416.36900000000003</c:v>
                </c:pt>
                <c:pt idx="4439">
                  <c:v>416.46499999999997</c:v>
                </c:pt>
                <c:pt idx="4440">
                  <c:v>416.56700000000001</c:v>
                </c:pt>
                <c:pt idx="4441">
                  <c:v>416.65699999999998</c:v>
                </c:pt>
                <c:pt idx="4442">
                  <c:v>416.76</c:v>
                </c:pt>
                <c:pt idx="4443">
                  <c:v>416.84899999999999</c:v>
                </c:pt>
                <c:pt idx="4444">
                  <c:v>416.94799999999998</c:v>
                </c:pt>
                <c:pt idx="4445">
                  <c:v>417.03699999999998</c:v>
                </c:pt>
                <c:pt idx="4446">
                  <c:v>417.12700000000001</c:v>
                </c:pt>
                <c:pt idx="4447">
                  <c:v>417.21699999999998</c:v>
                </c:pt>
                <c:pt idx="4448">
                  <c:v>417.30399999999997</c:v>
                </c:pt>
                <c:pt idx="4449">
                  <c:v>417.40100000000001</c:v>
                </c:pt>
                <c:pt idx="4450">
                  <c:v>417.50200000000001</c:v>
                </c:pt>
                <c:pt idx="4451">
                  <c:v>417.59699999999998</c:v>
                </c:pt>
                <c:pt idx="4452">
                  <c:v>417.69799999999998</c:v>
                </c:pt>
                <c:pt idx="4453">
                  <c:v>417.79</c:v>
                </c:pt>
                <c:pt idx="4454">
                  <c:v>417.88799999999998</c:v>
                </c:pt>
                <c:pt idx="4455">
                  <c:v>417.97899999999998</c:v>
                </c:pt>
                <c:pt idx="4456">
                  <c:v>418.08300000000003</c:v>
                </c:pt>
                <c:pt idx="4457">
                  <c:v>418.18400000000003</c:v>
                </c:pt>
                <c:pt idx="4458">
                  <c:v>418.286</c:v>
                </c:pt>
                <c:pt idx="4459">
                  <c:v>418.38499999999999</c:v>
                </c:pt>
                <c:pt idx="4460">
                  <c:v>418.47800000000001</c:v>
                </c:pt>
                <c:pt idx="4461">
                  <c:v>418.57799999999997</c:v>
                </c:pt>
                <c:pt idx="4462">
                  <c:v>418.68</c:v>
                </c:pt>
                <c:pt idx="4463">
                  <c:v>418.786</c:v>
                </c:pt>
                <c:pt idx="4464">
                  <c:v>418.887</c:v>
                </c:pt>
                <c:pt idx="4465">
                  <c:v>418.98099999999999</c:v>
                </c:pt>
                <c:pt idx="4466">
                  <c:v>419.084</c:v>
                </c:pt>
                <c:pt idx="4467">
                  <c:v>419.17899999999997</c:v>
                </c:pt>
                <c:pt idx="4468">
                  <c:v>419.28</c:v>
                </c:pt>
                <c:pt idx="4469">
                  <c:v>419.37599999999998</c:v>
                </c:pt>
                <c:pt idx="4470">
                  <c:v>419.47300000000001</c:v>
                </c:pt>
                <c:pt idx="4471">
                  <c:v>419.59199999999998</c:v>
                </c:pt>
                <c:pt idx="4472">
                  <c:v>419.69299999999998</c:v>
                </c:pt>
                <c:pt idx="4473">
                  <c:v>419.79399999999998</c:v>
                </c:pt>
                <c:pt idx="4474">
                  <c:v>419.89400000000001</c:v>
                </c:pt>
                <c:pt idx="4475">
                  <c:v>419.98700000000002</c:v>
                </c:pt>
                <c:pt idx="4476">
                  <c:v>420.08699999999999</c:v>
                </c:pt>
                <c:pt idx="4477">
                  <c:v>420.185</c:v>
                </c:pt>
                <c:pt idx="4478">
                  <c:v>420.291</c:v>
                </c:pt>
                <c:pt idx="4479">
                  <c:v>420.38299999999998</c:v>
                </c:pt>
                <c:pt idx="4480">
                  <c:v>420.483</c:v>
                </c:pt>
                <c:pt idx="4481">
                  <c:v>420.57900000000001</c:v>
                </c:pt>
                <c:pt idx="4482">
                  <c:v>420.678</c:v>
                </c:pt>
                <c:pt idx="4483">
                  <c:v>420.77199999999999</c:v>
                </c:pt>
                <c:pt idx="4484">
                  <c:v>420.86900000000003</c:v>
                </c:pt>
                <c:pt idx="4485">
                  <c:v>420.96499999999997</c:v>
                </c:pt>
                <c:pt idx="4486">
                  <c:v>421.06099999999998</c:v>
                </c:pt>
                <c:pt idx="4487">
                  <c:v>421.15800000000002</c:v>
                </c:pt>
                <c:pt idx="4488">
                  <c:v>421.255</c:v>
                </c:pt>
                <c:pt idx="4489">
                  <c:v>421.351</c:v>
                </c:pt>
                <c:pt idx="4490">
                  <c:v>421.45</c:v>
                </c:pt>
                <c:pt idx="4491">
                  <c:v>421.601</c:v>
                </c:pt>
                <c:pt idx="4492">
                  <c:v>421.7</c:v>
                </c:pt>
                <c:pt idx="4493">
                  <c:v>421.79500000000002</c:v>
                </c:pt>
                <c:pt idx="4494">
                  <c:v>421.89299999999997</c:v>
                </c:pt>
                <c:pt idx="4495">
                  <c:v>421.98700000000002</c:v>
                </c:pt>
                <c:pt idx="4496">
                  <c:v>422.08499999999998</c:v>
                </c:pt>
                <c:pt idx="4497">
                  <c:v>422.178</c:v>
                </c:pt>
                <c:pt idx="4498">
                  <c:v>422.279</c:v>
                </c:pt>
                <c:pt idx="4499">
                  <c:v>422.37400000000002</c:v>
                </c:pt>
                <c:pt idx="4500">
                  <c:v>422.46699999999998</c:v>
                </c:pt>
                <c:pt idx="4501">
                  <c:v>422.56200000000001</c:v>
                </c:pt>
                <c:pt idx="4502">
                  <c:v>422.654</c:v>
                </c:pt>
                <c:pt idx="4503">
                  <c:v>422.75099999999998</c:v>
                </c:pt>
                <c:pt idx="4504">
                  <c:v>422.84800000000001</c:v>
                </c:pt>
                <c:pt idx="4505">
                  <c:v>422.94400000000002</c:v>
                </c:pt>
                <c:pt idx="4506">
                  <c:v>423.04300000000001</c:v>
                </c:pt>
                <c:pt idx="4507">
                  <c:v>423.14100000000002</c:v>
                </c:pt>
                <c:pt idx="4508">
                  <c:v>423.24</c:v>
                </c:pt>
                <c:pt idx="4509">
                  <c:v>423.33499999999998</c:v>
                </c:pt>
                <c:pt idx="4510">
                  <c:v>423.435</c:v>
                </c:pt>
                <c:pt idx="4511">
                  <c:v>423.53399999999999</c:v>
                </c:pt>
                <c:pt idx="4512">
                  <c:v>423.62900000000002</c:v>
                </c:pt>
                <c:pt idx="4513">
                  <c:v>423.72699999999998</c:v>
                </c:pt>
                <c:pt idx="4514">
                  <c:v>423.82</c:v>
                </c:pt>
                <c:pt idx="4515">
                  <c:v>423.91699999999997</c:v>
                </c:pt>
                <c:pt idx="4516">
                  <c:v>424.01299999999998</c:v>
                </c:pt>
                <c:pt idx="4517">
                  <c:v>424.11</c:v>
                </c:pt>
                <c:pt idx="4518">
                  <c:v>424.21</c:v>
                </c:pt>
                <c:pt idx="4519">
                  <c:v>424.30700000000002</c:v>
                </c:pt>
                <c:pt idx="4520">
                  <c:v>424.40100000000001</c:v>
                </c:pt>
                <c:pt idx="4521">
                  <c:v>424.50299999999999</c:v>
                </c:pt>
                <c:pt idx="4522">
                  <c:v>424.59800000000001</c:v>
                </c:pt>
                <c:pt idx="4523">
                  <c:v>424.68599999999998</c:v>
                </c:pt>
                <c:pt idx="4524">
                  <c:v>424.791</c:v>
                </c:pt>
                <c:pt idx="4525">
                  <c:v>424.88600000000002</c:v>
                </c:pt>
                <c:pt idx="4526">
                  <c:v>424.98200000000003</c:v>
                </c:pt>
                <c:pt idx="4527">
                  <c:v>425.08100000000002</c:v>
                </c:pt>
                <c:pt idx="4528">
                  <c:v>425.17500000000001</c:v>
                </c:pt>
                <c:pt idx="4529">
                  <c:v>425.274</c:v>
                </c:pt>
                <c:pt idx="4530">
                  <c:v>425.37299999999999</c:v>
                </c:pt>
                <c:pt idx="4531">
                  <c:v>425.46100000000001</c:v>
                </c:pt>
                <c:pt idx="4532">
                  <c:v>425.55500000000001</c:v>
                </c:pt>
                <c:pt idx="4533">
                  <c:v>425.65499999999997</c:v>
                </c:pt>
                <c:pt idx="4534">
                  <c:v>425.75200000000001</c:v>
                </c:pt>
                <c:pt idx="4535">
                  <c:v>425.84800000000001</c:v>
                </c:pt>
                <c:pt idx="4536">
                  <c:v>425.94400000000002</c:v>
                </c:pt>
                <c:pt idx="4537">
                  <c:v>426.04599999999999</c:v>
                </c:pt>
                <c:pt idx="4538">
                  <c:v>426.14499999999998</c:v>
                </c:pt>
                <c:pt idx="4539">
                  <c:v>426.24299999999999</c:v>
                </c:pt>
                <c:pt idx="4540">
                  <c:v>426.334</c:v>
                </c:pt>
                <c:pt idx="4541">
                  <c:v>426.423</c:v>
                </c:pt>
                <c:pt idx="4542">
                  <c:v>426.52</c:v>
                </c:pt>
                <c:pt idx="4543">
                  <c:v>426.60700000000003</c:v>
                </c:pt>
                <c:pt idx="4544">
                  <c:v>426.70100000000002</c:v>
                </c:pt>
                <c:pt idx="4545">
                  <c:v>426.79700000000003</c:v>
                </c:pt>
                <c:pt idx="4546">
                  <c:v>426.89100000000002</c:v>
                </c:pt>
                <c:pt idx="4547">
                  <c:v>426.99400000000003</c:v>
                </c:pt>
                <c:pt idx="4548">
                  <c:v>427.09100000000001</c:v>
                </c:pt>
                <c:pt idx="4549">
                  <c:v>427.19200000000001</c:v>
                </c:pt>
                <c:pt idx="4550">
                  <c:v>427.28699999999998</c:v>
                </c:pt>
                <c:pt idx="4551">
                  <c:v>427.38</c:v>
                </c:pt>
                <c:pt idx="4552">
                  <c:v>427.48099999999999</c:v>
                </c:pt>
                <c:pt idx="4553">
                  <c:v>427.58100000000002</c:v>
                </c:pt>
                <c:pt idx="4554">
                  <c:v>427.678</c:v>
                </c:pt>
                <c:pt idx="4555">
                  <c:v>427.77</c:v>
                </c:pt>
                <c:pt idx="4556">
                  <c:v>427.86099999999999</c:v>
                </c:pt>
                <c:pt idx="4557">
                  <c:v>427.95699999999999</c:v>
                </c:pt>
                <c:pt idx="4558">
                  <c:v>428.05200000000002</c:v>
                </c:pt>
                <c:pt idx="4559">
                  <c:v>428.14600000000002</c:v>
                </c:pt>
                <c:pt idx="4560">
                  <c:v>428.238</c:v>
                </c:pt>
                <c:pt idx="4561">
                  <c:v>428.33100000000002</c:v>
                </c:pt>
                <c:pt idx="4562">
                  <c:v>428.423</c:v>
                </c:pt>
                <c:pt idx="4563">
                  <c:v>428.51299999999998</c:v>
                </c:pt>
                <c:pt idx="4564">
                  <c:v>428.60899999999998</c:v>
                </c:pt>
                <c:pt idx="4565">
                  <c:v>428.702</c:v>
                </c:pt>
                <c:pt idx="4566">
                  <c:v>428.79899999999998</c:v>
                </c:pt>
                <c:pt idx="4567">
                  <c:v>428.9</c:v>
                </c:pt>
                <c:pt idx="4568">
                  <c:v>428.99400000000003</c:v>
                </c:pt>
                <c:pt idx="4569">
                  <c:v>429.084</c:v>
                </c:pt>
                <c:pt idx="4570">
                  <c:v>429.18099999999998</c:v>
                </c:pt>
                <c:pt idx="4571">
                  <c:v>429.27199999999999</c:v>
                </c:pt>
                <c:pt idx="4572">
                  <c:v>429.36200000000002</c:v>
                </c:pt>
                <c:pt idx="4573">
                  <c:v>429.45699999999999</c:v>
                </c:pt>
                <c:pt idx="4574">
                  <c:v>429.55399999999997</c:v>
                </c:pt>
                <c:pt idx="4575">
                  <c:v>429.65600000000001</c:v>
                </c:pt>
                <c:pt idx="4576">
                  <c:v>429.75599999999997</c:v>
                </c:pt>
                <c:pt idx="4577">
                  <c:v>429.84800000000001</c:v>
                </c:pt>
                <c:pt idx="4578">
                  <c:v>429.947</c:v>
                </c:pt>
                <c:pt idx="4579">
                  <c:v>430.05399999999997</c:v>
                </c:pt>
                <c:pt idx="4580">
                  <c:v>430.14600000000002</c:v>
                </c:pt>
                <c:pt idx="4581">
                  <c:v>430.24</c:v>
                </c:pt>
                <c:pt idx="4582">
                  <c:v>430.33300000000003</c:v>
                </c:pt>
                <c:pt idx="4583">
                  <c:v>430.45400000000001</c:v>
                </c:pt>
                <c:pt idx="4584">
                  <c:v>430.577</c:v>
                </c:pt>
                <c:pt idx="4585">
                  <c:v>430.67500000000001</c:v>
                </c:pt>
                <c:pt idx="4586">
                  <c:v>430.76900000000001</c:v>
                </c:pt>
                <c:pt idx="4587">
                  <c:v>430.87200000000001</c:v>
                </c:pt>
                <c:pt idx="4588">
                  <c:v>430.97199999999998</c:v>
                </c:pt>
                <c:pt idx="4589">
                  <c:v>431.06700000000001</c:v>
                </c:pt>
                <c:pt idx="4590">
                  <c:v>431.16300000000001</c:v>
                </c:pt>
                <c:pt idx="4591">
                  <c:v>431.25400000000002</c:v>
                </c:pt>
                <c:pt idx="4592">
                  <c:v>431.34899999999999</c:v>
                </c:pt>
                <c:pt idx="4593">
                  <c:v>431.44400000000002</c:v>
                </c:pt>
                <c:pt idx="4594">
                  <c:v>431.53699999999998</c:v>
                </c:pt>
                <c:pt idx="4595">
                  <c:v>431.63600000000002</c:v>
                </c:pt>
                <c:pt idx="4596">
                  <c:v>431.73700000000002</c:v>
                </c:pt>
                <c:pt idx="4597">
                  <c:v>431.83199999999999</c:v>
                </c:pt>
                <c:pt idx="4598">
                  <c:v>431.93099999999998</c:v>
                </c:pt>
                <c:pt idx="4599">
                  <c:v>432.02199999999999</c:v>
                </c:pt>
                <c:pt idx="4600">
                  <c:v>432.125</c:v>
                </c:pt>
                <c:pt idx="4601">
                  <c:v>432.22699999999998</c:v>
                </c:pt>
                <c:pt idx="4602">
                  <c:v>432.322</c:v>
                </c:pt>
                <c:pt idx="4603">
                  <c:v>432.41699999999997</c:v>
                </c:pt>
                <c:pt idx="4604">
                  <c:v>432.51299999999998</c:v>
                </c:pt>
                <c:pt idx="4605">
                  <c:v>432.60399999999998</c:v>
                </c:pt>
                <c:pt idx="4606">
                  <c:v>432.71</c:v>
                </c:pt>
                <c:pt idx="4607">
                  <c:v>432.80700000000002</c:v>
                </c:pt>
                <c:pt idx="4608">
                  <c:v>432.90899999999999</c:v>
                </c:pt>
                <c:pt idx="4609">
                  <c:v>433.012</c:v>
                </c:pt>
                <c:pt idx="4610">
                  <c:v>433.11200000000002</c:v>
                </c:pt>
                <c:pt idx="4611">
                  <c:v>433.21100000000001</c:v>
                </c:pt>
                <c:pt idx="4612">
                  <c:v>433.30500000000001</c:v>
                </c:pt>
                <c:pt idx="4613">
                  <c:v>433.404</c:v>
                </c:pt>
                <c:pt idx="4614">
                  <c:v>433.50799999999998</c:v>
                </c:pt>
                <c:pt idx="4615">
                  <c:v>433.613</c:v>
                </c:pt>
                <c:pt idx="4616">
                  <c:v>433.71100000000001</c:v>
                </c:pt>
                <c:pt idx="4617">
                  <c:v>433.80900000000003</c:v>
                </c:pt>
                <c:pt idx="4618">
                  <c:v>433.91199999999998</c:v>
                </c:pt>
                <c:pt idx="4619">
                  <c:v>434.00400000000002</c:v>
                </c:pt>
                <c:pt idx="4620">
                  <c:v>434.125</c:v>
                </c:pt>
                <c:pt idx="4621">
                  <c:v>434.22</c:v>
                </c:pt>
                <c:pt idx="4622">
                  <c:v>434.31900000000002</c:v>
                </c:pt>
                <c:pt idx="4623">
                  <c:v>434.41699999999997</c:v>
                </c:pt>
                <c:pt idx="4624">
                  <c:v>434.51299999999998</c:v>
                </c:pt>
                <c:pt idx="4625">
                  <c:v>434.61500000000001</c:v>
                </c:pt>
                <c:pt idx="4626">
                  <c:v>434.71100000000001</c:v>
                </c:pt>
                <c:pt idx="4627">
                  <c:v>434.82499999999999</c:v>
                </c:pt>
                <c:pt idx="4628">
                  <c:v>434.92</c:v>
                </c:pt>
                <c:pt idx="4629">
                  <c:v>435.03399999999999</c:v>
                </c:pt>
                <c:pt idx="4630">
                  <c:v>435.13299999999998</c:v>
                </c:pt>
                <c:pt idx="4631">
                  <c:v>435.22800000000001</c:v>
                </c:pt>
                <c:pt idx="4632">
                  <c:v>435.32100000000003</c:v>
                </c:pt>
                <c:pt idx="4633">
                  <c:v>435.41500000000002</c:v>
                </c:pt>
                <c:pt idx="4634">
                  <c:v>435.51799999999997</c:v>
                </c:pt>
                <c:pt idx="4635">
                  <c:v>435.613</c:v>
                </c:pt>
                <c:pt idx="4636">
                  <c:v>435.73500000000001</c:v>
                </c:pt>
                <c:pt idx="4637">
                  <c:v>435.82799999999997</c:v>
                </c:pt>
                <c:pt idx="4638">
                  <c:v>435.923</c:v>
                </c:pt>
                <c:pt idx="4639">
                  <c:v>436.01400000000001</c:v>
                </c:pt>
                <c:pt idx="4640">
                  <c:v>436.11399999999998</c:v>
                </c:pt>
                <c:pt idx="4641">
                  <c:v>436.21199999999999</c:v>
                </c:pt>
                <c:pt idx="4642">
                  <c:v>436.31</c:v>
                </c:pt>
                <c:pt idx="4643">
                  <c:v>436.39699999999999</c:v>
                </c:pt>
                <c:pt idx="4644">
                  <c:v>436.49400000000003</c:v>
                </c:pt>
                <c:pt idx="4645">
                  <c:v>436.589</c:v>
                </c:pt>
                <c:pt idx="4646">
                  <c:v>436.68700000000001</c:v>
                </c:pt>
                <c:pt idx="4647">
                  <c:v>436.78300000000002</c:v>
                </c:pt>
                <c:pt idx="4648">
                  <c:v>436.87799999999999</c:v>
                </c:pt>
                <c:pt idx="4649">
                  <c:v>436.97699999999998</c:v>
                </c:pt>
                <c:pt idx="4650">
                  <c:v>437.06700000000001</c:v>
                </c:pt>
                <c:pt idx="4651">
                  <c:v>437.161</c:v>
                </c:pt>
                <c:pt idx="4652">
                  <c:v>437.26</c:v>
                </c:pt>
                <c:pt idx="4653">
                  <c:v>437.38200000000001</c:v>
                </c:pt>
                <c:pt idx="4654">
                  <c:v>437.50299999999999</c:v>
                </c:pt>
                <c:pt idx="4655">
                  <c:v>437.61799999999999</c:v>
                </c:pt>
                <c:pt idx="4656">
                  <c:v>437.714</c:v>
                </c:pt>
                <c:pt idx="4657">
                  <c:v>437.81200000000001</c:v>
                </c:pt>
                <c:pt idx="4658">
                  <c:v>437.91399999999999</c:v>
                </c:pt>
                <c:pt idx="4659">
                  <c:v>438.01400000000001</c:v>
                </c:pt>
                <c:pt idx="4660">
                  <c:v>438.11399999999998</c:v>
                </c:pt>
                <c:pt idx="4661">
                  <c:v>438.20699999999999</c:v>
                </c:pt>
                <c:pt idx="4662">
                  <c:v>438.30399999999997</c:v>
                </c:pt>
                <c:pt idx="4663">
                  <c:v>438.40199999999999</c:v>
                </c:pt>
                <c:pt idx="4664">
                  <c:v>438.49400000000003</c:v>
                </c:pt>
                <c:pt idx="4665">
                  <c:v>438.584</c:v>
                </c:pt>
                <c:pt idx="4666">
                  <c:v>438.68</c:v>
                </c:pt>
                <c:pt idx="4667">
                  <c:v>438.779</c:v>
                </c:pt>
                <c:pt idx="4668">
                  <c:v>438.87</c:v>
                </c:pt>
                <c:pt idx="4669">
                  <c:v>438.95699999999999</c:v>
                </c:pt>
                <c:pt idx="4670">
                  <c:v>439.05599999999998</c:v>
                </c:pt>
                <c:pt idx="4671">
                  <c:v>439.15899999999999</c:v>
                </c:pt>
                <c:pt idx="4672">
                  <c:v>439.255</c:v>
                </c:pt>
                <c:pt idx="4673">
                  <c:v>439.34800000000001</c:v>
                </c:pt>
                <c:pt idx="4674">
                  <c:v>439.44</c:v>
                </c:pt>
                <c:pt idx="4675">
                  <c:v>439.53800000000001</c:v>
                </c:pt>
                <c:pt idx="4676">
                  <c:v>439.637</c:v>
                </c:pt>
                <c:pt idx="4677">
                  <c:v>439.73200000000003</c:v>
                </c:pt>
                <c:pt idx="4678">
                  <c:v>439.83199999999999</c:v>
                </c:pt>
                <c:pt idx="4679">
                  <c:v>439.928</c:v>
                </c:pt>
                <c:pt idx="4680">
                  <c:v>440.03100000000001</c:v>
                </c:pt>
                <c:pt idx="4681">
                  <c:v>440.12700000000001</c:v>
                </c:pt>
                <c:pt idx="4682">
                  <c:v>440.226</c:v>
                </c:pt>
                <c:pt idx="4683">
                  <c:v>440.32299999999998</c:v>
                </c:pt>
                <c:pt idx="4684">
                  <c:v>440.44400000000002</c:v>
                </c:pt>
                <c:pt idx="4685">
                  <c:v>440.55399999999997</c:v>
                </c:pt>
                <c:pt idx="4686">
                  <c:v>440.65100000000001</c:v>
                </c:pt>
                <c:pt idx="4687">
                  <c:v>440.745</c:v>
                </c:pt>
                <c:pt idx="4688">
                  <c:v>440.84100000000001</c:v>
                </c:pt>
                <c:pt idx="4689">
                  <c:v>440.94200000000001</c:v>
                </c:pt>
                <c:pt idx="4690">
                  <c:v>441.036</c:v>
                </c:pt>
                <c:pt idx="4691">
                  <c:v>441.13499999999999</c:v>
                </c:pt>
                <c:pt idx="4692">
                  <c:v>441.23700000000002</c:v>
                </c:pt>
                <c:pt idx="4693">
                  <c:v>441.32400000000001</c:v>
                </c:pt>
                <c:pt idx="4694">
                  <c:v>441.42200000000003</c:v>
                </c:pt>
                <c:pt idx="4695">
                  <c:v>441.51499999999999</c:v>
                </c:pt>
                <c:pt idx="4696">
                  <c:v>441.60700000000003</c:v>
                </c:pt>
                <c:pt idx="4697">
                  <c:v>441.70800000000003</c:v>
                </c:pt>
                <c:pt idx="4698">
                  <c:v>441.80799999999999</c:v>
                </c:pt>
                <c:pt idx="4699">
                  <c:v>441.899</c:v>
                </c:pt>
                <c:pt idx="4700">
                  <c:v>441.988</c:v>
                </c:pt>
                <c:pt idx="4701">
                  <c:v>442.084</c:v>
                </c:pt>
                <c:pt idx="4702">
                  <c:v>442.17700000000002</c:v>
                </c:pt>
                <c:pt idx="4703">
                  <c:v>442.27499999999998</c:v>
                </c:pt>
                <c:pt idx="4704">
                  <c:v>442.37</c:v>
                </c:pt>
                <c:pt idx="4705">
                  <c:v>442.46699999999998</c:v>
                </c:pt>
                <c:pt idx="4706">
                  <c:v>442.56400000000002</c:v>
                </c:pt>
                <c:pt idx="4707">
                  <c:v>442.65499999999997</c:v>
                </c:pt>
                <c:pt idx="4708">
                  <c:v>442.74900000000002</c:v>
                </c:pt>
                <c:pt idx="4709">
                  <c:v>442.839</c:v>
                </c:pt>
                <c:pt idx="4710">
                  <c:v>442.93</c:v>
                </c:pt>
                <c:pt idx="4711">
                  <c:v>443.02300000000002</c:v>
                </c:pt>
                <c:pt idx="4712">
                  <c:v>443.11799999999999</c:v>
                </c:pt>
                <c:pt idx="4713">
                  <c:v>443.21199999999999</c:v>
                </c:pt>
                <c:pt idx="4714">
                  <c:v>443.30500000000001</c:v>
                </c:pt>
                <c:pt idx="4715">
                  <c:v>443.39699999999999</c:v>
                </c:pt>
                <c:pt idx="4716">
                  <c:v>443.49200000000002</c:v>
                </c:pt>
                <c:pt idx="4717">
                  <c:v>443.59199999999998</c:v>
                </c:pt>
                <c:pt idx="4718">
                  <c:v>443.702</c:v>
                </c:pt>
                <c:pt idx="4719">
                  <c:v>443.80099999999999</c:v>
                </c:pt>
                <c:pt idx="4720">
                  <c:v>443.9</c:v>
                </c:pt>
                <c:pt idx="4721">
                  <c:v>443.99799999999999</c:v>
                </c:pt>
                <c:pt idx="4722">
                  <c:v>444.09399999999999</c:v>
                </c:pt>
                <c:pt idx="4723">
                  <c:v>444.2</c:v>
                </c:pt>
                <c:pt idx="4724">
                  <c:v>444.29500000000002</c:v>
                </c:pt>
                <c:pt idx="4725">
                  <c:v>444.387</c:v>
                </c:pt>
                <c:pt idx="4726">
                  <c:v>444.48399999999998</c:v>
                </c:pt>
                <c:pt idx="4727">
                  <c:v>444.59399999999999</c:v>
                </c:pt>
                <c:pt idx="4728">
                  <c:v>444.69499999999999</c:v>
                </c:pt>
                <c:pt idx="4729">
                  <c:v>444.79399999999998</c:v>
                </c:pt>
                <c:pt idx="4730">
                  <c:v>444.89699999999999</c:v>
                </c:pt>
                <c:pt idx="4731">
                  <c:v>444.99400000000003</c:v>
                </c:pt>
                <c:pt idx="4732">
                  <c:v>445.09699999999998</c:v>
                </c:pt>
                <c:pt idx="4733">
                  <c:v>445.197</c:v>
                </c:pt>
                <c:pt idx="4734">
                  <c:v>445.29700000000003</c:v>
                </c:pt>
                <c:pt idx="4735">
                  <c:v>445.38499999999999</c:v>
                </c:pt>
                <c:pt idx="4736">
                  <c:v>445.47899999999998</c:v>
                </c:pt>
                <c:pt idx="4737">
                  <c:v>445.57600000000002</c:v>
                </c:pt>
                <c:pt idx="4738">
                  <c:v>445.67</c:v>
                </c:pt>
                <c:pt idx="4739">
                  <c:v>445.76</c:v>
                </c:pt>
                <c:pt idx="4740">
                  <c:v>445.85300000000001</c:v>
                </c:pt>
                <c:pt idx="4741">
                  <c:v>445.95499999999998</c:v>
                </c:pt>
                <c:pt idx="4742">
                  <c:v>446.05799999999999</c:v>
                </c:pt>
                <c:pt idx="4743">
                  <c:v>446.154</c:v>
                </c:pt>
                <c:pt idx="4744">
                  <c:v>446.25099999999998</c:v>
                </c:pt>
                <c:pt idx="4745">
                  <c:v>446.34899999999999</c:v>
                </c:pt>
                <c:pt idx="4746">
                  <c:v>446.44900000000001</c:v>
                </c:pt>
                <c:pt idx="4747">
                  <c:v>446.54399999999998</c:v>
                </c:pt>
                <c:pt idx="4748">
                  <c:v>446.64400000000001</c:v>
                </c:pt>
                <c:pt idx="4749">
                  <c:v>446.74900000000002</c:v>
                </c:pt>
                <c:pt idx="4750">
                  <c:v>446.85300000000001</c:v>
                </c:pt>
                <c:pt idx="4751">
                  <c:v>446.95699999999999</c:v>
                </c:pt>
                <c:pt idx="4752">
                  <c:v>447.05900000000003</c:v>
                </c:pt>
                <c:pt idx="4753">
                  <c:v>447.15600000000001</c:v>
                </c:pt>
                <c:pt idx="4754">
                  <c:v>447.26</c:v>
                </c:pt>
                <c:pt idx="4755">
                  <c:v>447.36599999999999</c:v>
                </c:pt>
                <c:pt idx="4756">
                  <c:v>447.459</c:v>
                </c:pt>
                <c:pt idx="4757">
                  <c:v>447.55500000000001</c:v>
                </c:pt>
                <c:pt idx="4758">
                  <c:v>447.65199999999999</c:v>
                </c:pt>
                <c:pt idx="4759">
                  <c:v>447.74599999999998</c:v>
                </c:pt>
                <c:pt idx="4760">
                  <c:v>447.851</c:v>
                </c:pt>
                <c:pt idx="4761">
                  <c:v>447.952</c:v>
                </c:pt>
                <c:pt idx="4762">
                  <c:v>448.05399999999997</c:v>
                </c:pt>
                <c:pt idx="4763">
                  <c:v>448.15300000000002</c:v>
                </c:pt>
                <c:pt idx="4764">
                  <c:v>448.25700000000001</c:v>
                </c:pt>
                <c:pt idx="4765">
                  <c:v>448.35599999999999</c:v>
                </c:pt>
                <c:pt idx="4766">
                  <c:v>448.45800000000003</c:v>
                </c:pt>
                <c:pt idx="4767">
                  <c:v>448.55399999999997</c:v>
                </c:pt>
                <c:pt idx="4768">
                  <c:v>448.65199999999999</c:v>
                </c:pt>
                <c:pt idx="4769">
                  <c:v>448.74599999999998</c:v>
                </c:pt>
                <c:pt idx="4770">
                  <c:v>448.84100000000001</c:v>
                </c:pt>
                <c:pt idx="4771">
                  <c:v>448.95699999999999</c:v>
                </c:pt>
                <c:pt idx="4772">
                  <c:v>449.053</c:v>
                </c:pt>
                <c:pt idx="4773">
                  <c:v>449.15100000000001</c:v>
                </c:pt>
                <c:pt idx="4774">
                  <c:v>449.25</c:v>
                </c:pt>
                <c:pt idx="4775">
                  <c:v>449.34199999999998</c:v>
                </c:pt>
                <c:pt idx="4776">
                  <c:v>449.44</c:v>
                </c:pt>
                <c:pt idx="4777">
                  <c:v>449.541</c:v>
                </c:pt>
                <c:pt idx="4778">
                  <c:v>449.63600000000002</c:v>
                </c:pt>
                <c:pt idx="4779">
                  <c:v>449.73500000000001</c:v>
                </c:pt>
                <c:pt idx="4780">
                  <c:v>449.83100000000002</c:v>
                </c:pt>
                <c:pt idx="4781">
                  <c:v>449.93400000000003</c:v>
                </c:pt>
                <c:pt idx="4782">
                  <c:v>450.03399999999999</c:v>
                </c:pt>
                <c:pt idx="4783">
                  <c:v>450.12799999999999</c:v>
                </c:pt>
                <c:pt idx="4784">
                  <c:v>450.22800000000001</c:v>
                </c:pt>
                <c:pt idx="4785">
                  <c:v>450.31799999999998</c:v>
                </c:pt>
                <c:pt idx="4786">
                  <c:v>450.41</c:v>
                </c:pt>
                <c:pt idx="4787">
                  <c:v>450.50200000000001</c:v>
                </c:pt>
                <c:pt idx="4788">
                  <c:v>450.59699999999998</c:v>
                </c:pt>
                <c:pt idx="4789">
                  <c:v>450.68799999999999</c:v>
                </c:pt>
                <c:pt idx="4790">
                  <c:v>450.78800000000001</c:v>
                </c:pt>
                <c:pt idx="4791">
                  <c:v>450.88299999999998</c:v>
                </c:pt>
                <c:pt idx="4792">
                  <c:v>450.97500000000002</c:v>
                </c:pt>
                <c:pt idx="4793">
                  <c:v>451.07100000000003</c:v>
                </c:pt>
                <c:pt idx="4794">
                  <c:v>451.17</c:v>
                </c:pt>
                <c:pt idx="4795">
                  <c:v>451.26499999999999</c:v>
                </c:pt>
                <c:pt idx="4796">
                  <c:v>451.35899999999998</c:v>
                </c:pt>
                <c:pt idx="4797">
                  <c:v>451.45600000000002</c:v>
                </c:pt>
                <c:pt idx="4798">
                  <c:v>451.54700000000003</c:v>
                </c:pt>
                <c:pt idx="4799">
                  <c:v>451.70100000000002</c:v>
                </c:pt>
                <c:pt idx="4800">
                  <c:v>451.798</c:v>
                </c:pt>
                <c:pt idx="4801">
                  <c:v>451.89100000000002</c:v>
                </c:pt>
                <c:pt idx="4802">
                  <c:v>451.98599999999999</c:v>
                </c:pt>
                <c:pt idx="4803">
                  <c:v>452.08</c:v>
                </c:pt>
                <c:pt idx="4804">
                  <c:v>452.16800000000001</c:v>
                </c:pt>
                <c:pt idx="4805">
                  <c:v>452.26299999999998</c:v>
                </c:pt>
                <c:pt idx="4806">
                  <c:v>452.358</c:v>
                </c:pt>
                <c:pt idx="4807">
                  <c:v>452.46100000000001</c:v>
                </c:pt>
                <c:pt idx="4808">
                  <c:v>452.55399999999997</c:v>
                </c:pt>
                <c:pt idx="4809">
                  <c:v>452.65800000000002</c:v>
                </c:pt>
                <c:pt idx="4810">
                  <c:v>452.75700000000001</c:v>
                </c:pt>
                <c:pt idx="4811">
                  <c:v>452.851</c:v>
                </c:pt>
                <c:pt idx="4812">
                  <c:v>452.95</c:v>
                </c:pt>
                <c:pt idx="4813">
                  <c:v>453.03699999999998</c:v>
                </c:pt>
                <c:pt idx="4814">
                  <c:v>453.13299999999998</c:v>
                </c:pt>
                <c:pt idx="4815">
                  <c:v>453.23200000000003</c:v>
                </c:pt>
                <c:pt idx="4816">
                  <c:v>453.32499999999999</c:v>
                </c:pt>
                <c:pt idx="4817">
                  <c:v>453.41800000000001</c:v>
                </c:pt>
                <c:pt idx="4818">
                  <c:v>453.51499999999999</c:v>
                </c:pt>
                <c:pt idx="4819">
                  <c:v>453.60500000000002</c:v>
                </c:pt>
                <c:pt idx="4820">
                  <c:v>453.70100000000002</c:v>
                </c:pt>
                <c:pt idx="4821">
                  <c:v>453.80200000000002</c:v>
                </c:pt>
                <c:pt idx="4822">
                  <c:v>453.89400000000001</c:v>
                </c:pt>
                <c:pt idx="4823">
                  <c:v>453.98899999999998</c:v>
                </c:pt>
                <c:pt idx="4824">
                  <c:v>454.09</c:v>
                </c:pt>
                <c:pt idx="4825">
                  <c:v>454.18599999999998</c:v>
                </c:pt>
                <c:pt idx="4826">
                  <c:v>454.279</c:v>
                </c:pt>
                <c:pt idx="4827">
                  <c:v>454.37599999999998</c:v>
                </c:pt>
                <c:pt idx="4828">
                  <c:v>454.47199999999998</c:v>
                </c:pt>
                <c:pt idx="4829">
                  <c:v>454.57299999999998</c:v>
                </c:pt>
                <c:pt idx="4830">
                  <c:v>454.66800000000001</c:v>
                </c:pt>
                <c:pt idx="4831">
                  <c:v>454.767</c:v>
                </c:pt>
                <c:pt idx="4832">
                  <c:v>454.858</c:v>
                </c:pt>
                <c:pt idx="4833">
                  <c:v>454.952</c:v>
                </c:pt>
                <c:pt idx="4834">
                  <c:v>455.04899999999998</c:v>
                </c:pt>
                <c:pt idx="4835">
                  <c:v>455.13900000000001</c:v>
                </c:pt>
                <c:pt idx="4836">
                  <c:v>455.23899999999998</c:v>
                </c:pt>
                <c:pt idx="4837">
                  <c:v>455.334</c:v>
                </c:pt>
                <c:pt idx="4838">
                  <c:v>455.44799999999998</c:v>
                </c:pt>
                <c:pt idx="4839">
                  <c:v>455.54199999999997</c:v>
                </c:pt>
                <c:pt idx="4840">
                  <c:v>455.64100000000002</c:v>
                </c:pt>
                <c:pt idx="4841">
                  <c:v>455.74299999999999</c:v>
                </c:pt>
                <c:pt idx="4842">
                  <c:v>455.84500000000003</c:v>
                </c:pt>
                <c:pt idx="4843">
                  <c:v>455.94900000000001</c:v>
                </c:pt>
                <c:pt idx="4844">
                  <c:v>456.05</c:v>
                </c:pt>
                <c:pt idx="4845">
                  <c:v>456.15</c:v>
                </c:pt>
                <c:pt idx="4846">
                  <c:v>456.24700000000001</c:v>
                </c:pt>
                <c:pt idx="4847">
                  <c:v>456.34199999999998</c:v>
                </c:pt>
                <c:pt idx="4848">
                  <c:v>456.46199999999999</c:v>
                </c:pt>
                <c:pt idx="4849">
                  <c:v>456.55799999999999</c:v>
                </c:pt>
                <c:pt idx="4850">
                  <c:v>456.65800000000002</c:v>
                </c:pt>
                <c:pt idx="4851">
                  <c:v>456.75200000000001</c:v>
                </c:pt>
                <c:pt idx="4852">
                  <c:v>456.84500000000003</c:v>
                </c:pt>
                <c:pt idx="4853">
                  <c:v>456.947</c:v>
                </c:pt>
                <c:pt idx="4854">
                  <c:v>457.04</c:v>
                </c:pt>
                <c:pt idx="4855">
                  <c:v>457.137</c:v>
                </c:pt>
                <c:pt idx="4856">
                  <c:v>457.24400000000003</c:v>
                </c:pt>
                <c:pt idx="4857">
                  <c:v>457.339</c:v>
                </c:pt>
                <c:pt idx="4858">
                  <c:v>457.43099999999998</c:v>
                </c:pt>
                <c:pt idx="4859">
                  <c:v>457.52600000000001</c:v>
                </c:pt>
                <c:pt idx="4860">
                  <c:v>457.61900000000003</c:v>
                </c:pt>
                <c:pt idx="4861">
                  <c:v>457.71800000000002</c:v>
                </c:pt>
                <c:pt idx="4862">
                  <c:v>457.81599999999997</c:v>
                </c:pt>
                <c:pt idx="4863">
                  <c:v>457.90800000000002</c:v>
                </c:pt>
                <c:pt idx="4864">
                  <c:v>458.00299999999999</c:v>
                </c:pt>
                <c:pt idx="4865">
                  <c:v>458.10300000000001</c:v>
                </c:pt>
                <c:pt idx="4866">
                  <c:v>458.202</c:v>
                </c:pt>
                <c:pt idx="4867">
                  <c:v>458.29899999999998</c:v>
                </c:pt>
                <c:pt idx="4868">
                  <c:v>458.392</c:v>
                </c:pt>
                <c:pt idx="4869">
                  <c:v>458.49099999999999</c:v>
                </c:pt>
                <c:pt idx="4870">
                  <c:v>458.59300000000002</c:v>
                </c:pt>
                <c:pt idx="4871">
                  <c:v>458.69200000000001</c:v>
                </c:pt>
                <c:pt idx="4872">
                  <c:v>458.79700000000003</c:v>
                </c:pt>
                <c:pt idx="4873">
                  <c:v>458.89400000000001</c:v>
                </c:pt>
                <c:pt idx="4874">
                  <c:v>458.99200000000002</c:v>
                </c:pt>
                <c:pt idx="4875">
                  <c:v>459.084</c:v>
                </c:pt>
                <c:pt idx="4876">
                  <c:v>459.18599999999998</c:v>
                </c:pt>
                <c:pt idx="4877">
                  <c:v>459.28</c:v>
                </c:pt>
                <c:pt idx="4878">
                  <c:v>459.37299999999999</c:v>
                </c:pt>
                <c:pt idx="4879">
                  <c:v>459.47300000000001</c:v>
                </c:pt>
                <c:pt idx="4880">
                  <c:v>459.57299999999998</c:v>
                </c:pt>
                <c:pt idx="4881">
                  <c:v>459.69499999999999</c:v>
                </c:pt>
                <c:pt idx="4882">
                  <c:v>459.803</c:v>
                </c:pt>
                <c:pt idx="4883">
                  <c:v>459.90100000000001</c:v>
                </c:pt>
                <c:pt idx="4884">
                  <c:v>460.03100000000001</c:v>
                </c:pt>
                <c:pt idx="4885">
                  <c:v>460.15499999999997</c:v>
                </c:pt>
                <c:pt idx="4886">
                  <c:v>460.25200000000001</c:v>
                </c:pt>
                <c:pt idx="4887">
                  <c:v>460.351</c:v>
                </c:pt>
                <c:pt idx="4888">
                  <c:v>460.48899999999998</c:v>
                </c:pt>
                <c:pt idx="4889">
                  <c:v>460.60500000000002</c:v>
                </c:pt>
                <c:pt idx="4890">
                  <c:v>460.726</c:v>
                </c:pt>
                <c:pt idx="4891">
                  <c:v>460.83300000000003</c:v>
                </c:pt>
                <c:pt idx="4892">
                  <c:v>460.92599999999999</c:v>
                </c:pt>
                <c:pt idx="4893">
                  <c:v>461.02</c:v>
                </c:pt>
                <c:pt idx="4894">
                  <c:v>461.11200000000002</c:v>
                </c:pt>
                <c:pt idx="4895">
                  <c:v>461.20299999999997</c:v>
                </c:pt>
                <c:pt idx="4896">
                  <c:v>461.30099999999999</c:v>
                </c:pt>
                <c:pt idx="4897">
                  <c:v>461.39400000000001</c:v>
                </c:pt>
                <c:pt idx="4898">
                  <c:v>461.49</c:v>
                </c:pt>
                <c:pt idx="4899">
                  <c:v>461.58499999999998</c:v>
                </c:pt>
                <c:pt idx="4900">
                  <c:v>461.678</c:v>
                </c:pt>
                <c:pt idx="4901">
                  <c:v>461.77600000000001</c:v>
                </c:pt>
                <c:pt idx="4902">
                  <c:v>461.875</c:v>
                </c:pt>
                <c:pt idx="4903">
                  <c:v>461.964</c:v>
                </c:pt>
                <c:pt idx="4904">
                  <c:v>462.07</c:v>
                </c:pt>
                <c:pt idx="4905">
                  <c:v>462.16800000000001</c:v>
                </c:pt>
                <c:pt idx="4906">
                  <c:v>462.26600000000002</c:v>
                </c:pt>
                <c:pt idx="4907">
                  <c:v>462.35599999999999</c:v>
                </c:pt>
                <c:pt idx="4908">
                  <c:v>462.47399999999999</c:v>
                </c:pt>
                <c:pt idx="4909">
                  <c:v>462.56</c:v>
                </c:pt>
                <c:pt idx="4910">
                  <c:v>462.65100000000001</c:v>
                </c:pt>
                <c:pt idx="4911">
                  <c:v>462.74599999999998</c:v>
                </c:pt>
                <c:pt idx="4912">
                  <c:v>462.84</c:v>
                </c:pt>
                <c:pt idx="4913">
                  <c:v>462.93400000000003</c:v>
                </c:pt>
                <c:pt idx="4914">
                  <c:v>463.02199999999999</c:v>
                </c:pt>
                <c:pt idx="4915">
                  <c:v>463.11700000000002</c:v>
                </c:pt>
                <c:pt idx="4916">
                  <c:v>463.32100000000003</c:v>
                </c:pt>
                <c:pt idx="4917">
                  <c:v>463.416</c:v>
                </c:pt>
                <c:pt idx="4918">
                  <c:v>463.50799999999998</c:v>
                </c:pt>
                <c:pt idx="4919">
                  <c:v>463.60500000000002</c:v>
                </c:pt>
                <c:pt idx="4920">
                  <c:v>463.69900000000001</c:v>
                </c:pt>
                <c:pt idx="4921">
                  <c:v>463.8</c:v>
                </c:pt>
                <c:pt idx="4922">
                  <c:v>463.89800000000002</c:v>
                </c:pt>
                <c:pt idx="4923">
                  <c:v>464.024</c:v>
                </c:pt>
                <c:pt idx="4924">
                  <c:v>464.11900000000003</c:v>
                </c:pt>
                <c:pt idx="4925">
                  <c:v>464.22</c:v>
                </c:pt>
                <c:pt idx="4926">
                  <c:v>464.31299999999999</c:v>
                </c:pt>
                <c:pt idx="4927">
                  <c:v>464.40800000000002</c:v>
                </c:pt>
                <c:pt idx="4928">
                  <c:v>464.50599999999997</c:v>
                </c:pt>
                <c:pt idx="4929">
                  <c:v>464.59699999999998</c:v>
                </c:pt>
                <c:pt idx="4930">
                  <c:v>464.69400000000002</c:v>
                </c:pt>
                <c:pt idx="4931">
                  <c:v>464.79300000000001</c:v>
                </c:pt>
                <c:pt idx="4932">
                  <c:v>464.89400000000001</c:v>
                </c:pt>
                <c:pt idx="4933">
                  <c:v>464.99599999999998</c:v>
                </c:pt>
                <c:pt idx="4934">
                  <c:v>465.09899999999999</c:v>
                </c:pt>
                <c:pt idx="4935">
                  <c:v>465.202</c:v>
                </c:pt>
                <c:pt idx="4936">
                  <c:v>465.30099999999999</c:v>
                </c:pt>
                <c:pt idx="4937">
                  <c:v>465.39800000000002</c:v>
                </c:pt>
                <c:pt idx="4938">
                  <c:v>465.49799999999999</c:v>
                </c:pt>
                <c:pt idx="4939">
                  <c:v>465.59199999999998</c:v>
                </c:pt>
                <c:pt idx="4940">
                  <c:v>465.68599999999998</c:v>
                </c:pt>
                <c:pt idx="4941">
                  <c:v>465.779</c:v>
                </c:pt>
                <c:pt idx="4942">
                  <c:v>465.87799999999999</c:v>
                </c:pt>
                <c:pt idx="4943">
                  <c:v>465.97500000000002</c:v>
                </c:pt>
                <c:pt idx="4944">
                  <c:v>466.077</c:v>
                </c:pt>
                <c:pt idx="4945">
                  <c:v>466.17399999999998</c:v>
                </c:pt>
                <c:pt idx="4946">
                  <c:v>466.26499999999999</c:v>
                </c:pt>
                <c:pt idx="4947">
                  <c:v>466.35399999999998</c:v>
                </c:pt>
                <c:pt idx="4948">
                  <c:v>466.452</c:v>
                </c:pt>
                <c:pt idx="4949">
                  <c:v>466.54899999999998</c:v>
                </c:pt>
                <c:pt idx="4950">
                  <c:v>466.64800000000002</c:v>
                </c:pt>
                <c:pt idx="4951">
                  <c:v>466.74700000000001</c:v>
                </c:pt>
                <c:pt idx="4952">
                  <c:v>466.84399999999999</c:v>
                </c:pt>
                <c:pt idx="4953">
                  <c:v>466.94499999999999</c:v>
                </c:pt>
                <c:pt idx="4954">
                  <c:v>467.03500000000003</c:v>
                </c:pt>
                <c:pt idx="4955">
                  <c:v>467.125</c:v>
                </c:pt>
                <c:pt idx="4956">
                  <c:v>467.22500000000002</c:v>
                </c:pt>
                <c:pt idx="4957">
                  <c:v>467.322</c:v>
                </c:pt>
                <c:pt idx="4958">
                  <c:v>467.42200000000003</c:v>
                </c:pt>
                <c:pt idx="4959">
                  <c:v>467.51499999999999</c:v>
                </c:pt>
                <c:pt idx="4960">
                  <c:v>467.61200000000002</c:v>
                </c:pt>
                <c:pt idx="4961">
                  <c:v>467.714</c:v>
                </c:pt>
                <c:pt idx="4962">
                  <c:v>467.81599999999997</c:v>
                </c:pt>
                <c:pt idx="4963">
                  <c:v>467.90699999999998</c:v>
                </c:pt>
                <c:pt idx="4964">
                  <c:v>468</c:v>
                </c:pt>
                <c:pt idx="4965">
                  <c:v>468.09500000000003</c:v>
                </c:pt>
                <c:pt idx="4966">
                  <c:v>468.18599999999998</c:v>
                </c:pt>
                <c:pt idx="4967">
                  <c:v>468.27800000000002</c:v>
                </c:pt>
                <c:pt idx="4968">
                  <c:v>468.36599999999999</c:v>
                </c:pt>
                <c:pt idx="4969">
                  <c:v>468.46699999999998</c:v>
                </c:pt>
                <c:pt idx="4970">
                  <c:v>468.56900000000002</c:v>
                </c:pt>
                <c:pt idx="4971">
                  <c:v>468.66899999999998</c:v>
                </c:pt>
                <c:pt idx="4972">
                  <c:v>468.762</c:v>
                </c:pt>
                <c:pt idx="4973">
                  <c:v>468.88400000000001</c:v>
                </c:pt>
                <c:pt idx="4974">
                  <c:v>468.97300000000001</c:v>
                </c:pt>
                <c:pt idx="4975">
                  <c:v>469.07</c:v>
                </c:pt>
                <c:pt idx="4976">
                  <c:v>469.18200000000002</c:v>
                </c:pt>
                <c:pt idx="4977">
                  <c:v>469.303</c:v>
                </c:pt>
                <c:pt idx="4978">
                  <c:v>469.39400000000001</c:v>
                </c:pt>
                <c:pt idx="4979">
                  <c:v>469.48899999999998</c:v>
                </c:pt>
                <c:pt idx="4980">
                  <c:v>469.58600000000001</c:v>
                </c:pt>
                <c:pt idx="4981">
                  <c:v>469.68900000000002</c:v>
                </c:pt>
                <c:pt idx="4982">
                  <c:v>469.786</c:v>
                </c:pt>
                <c:pt idx="4983">
                  <c:v>469.90899999999999</c:v>
                </c:pt>
                <c:pt idx="4984">
                  <c:v>470.00099999999998</c:v>
                </c:pt>
                <c:pt idx="4985">
                  <c:v>470.1</c:v>
                </c:pt>
                <c:pt idx="4986">
                  <c:v>470.18700000000001</c:v>
                </c:pt>
                <c:pt idx="4987">
                  <c:v>470.286</c:v>
                </c:pt>
                <c:pt idx="4988">
                  <c:v>470.38600000000002</c:v>
                </c:pt>
                <c:pt idx="4989">
                  <c:v>470.48099999999999</c:v>
                </c:pt>
                <c:pt idx="4990">
                  <c:v>470.572</c:v>
                </c:pt>
                <c:pt idx="4991">
                  <c:v>470.666</c:v>
                </c:pt>
                <c:pt idx="4992">
                  <c:v>471.19499999999999</c:v>
                </c:pt>
                <c:pt idx="4993">
                  <c:v>471.29599999999999</c:v>
                </c:pt>
                <c:pt idx="4994">
                  <c:v>471.39600000000002</c:v>
                </c:pt>
                <c:pt idx="4995">
                  <c:v>471.48700000000002</c:v>
                </c:pt>
                <c:pt idx="4996">
                  <c:v>471.58699999999999</c:v>
                </c:pt>
                <c:pt idx="4997">
                  <c:v>471.68400000000003</c:v>
                </c:pt>
                <c:pt idx="4998">
                  <c:v>471.77800000000002</c:v>
                </c:pt>
                <c:pt idx="4999">
                  <c:v>471.87599999999998</c:v>
                </c:pt>
                <c:pt idx="5000">
                  <c:v>471.97300000000001</c:v>
                </c:pt>
                <c:pt idx="5001">
                  <c:v>472.06200000000001</c:v>
                </c:pt>
                <c:pt idx="5002">
                  <c:v>472.15899999999999</c:v>
                </c:pt>
                <c:pt idx="5003">
                  <c:v>472.25299999999999</c:v>
                </c:pt>
                <c:pt idx="5004">
                  <c:v>472.34100000000001</c:v>
                </c:pt>
                <c:pt idx="5005">
                  <c:v>472.43299999999999</c:v>
                </c:pt>
                <c:pt idx="5006">
                  <c:v>472.53500000000003</c:v>
                </c:pt>
                <c:pt idx="5007">
                  <c:v>472.63</c:v>
                </c:pt>
                <c:pt idx="5008">
                  <c:v>472.73099999999999</c:v>
                </c:pt>
                <c:pt idx="5009">
                  <c:v>472.827</c:v>
                </c:pt>
                <c:pt idx="5010">
                  <c:v>472.923</c:v>
                </c:pt>
                <c:pt idx="5011">
                  <c:v>473.02699999999999</c:v>
                </c:pt>
                <c:pt idx="5012">
                  <c:v>473.12200000000001</c:v>
                </c:pt>
                <c:pt idx="5013">
                  <c:v>473.221</c:v>
                </c:pt>
                <c:pt idx="5014">
                  <c:v>473.32400000000001</c:v>
                </c:pt>
                <c:pt idx="5015">
                  <c:v>473.43599999999998</c:v>
                </c:pt>
                <c:pt idx="5016">
                  <c:v>473.53</c:v>
                </c:pt>
                <c:pt idx="5017">
                  <c:v>473.62799999999999</c:v>
                </c:pt>
                <c:pt idx="5018">
                  <c:v>473.721</c:v>
                </c:pt>
                <c:pt idx="5019">
                  <c:v>473.81799999999998</c:v>
                </c:pt>
                <c:pt idx="5020">
                  <c:v>473.90899999999999</c:v>
                </c:pt>
                <c:pt idx="5021">
                  <c:v>474.00299999999999</c:v>
                </c:pt>
                <c:pt idx="5022">
                  <c:v>474.09899999999999</c:v>
                </c:pt>
                <c:pt idx="5023">
                  <c:v>474.19099999999997</c:v>
                </c:pt>
                <c:pt idx="5024">
                  <c:v>474.28800000000001</c:v>
                </c:pt>
                <c:pt idx="5025">
                  <c:v>474.38200000000001</c:v>
                </c:pt>
                <c:pt idx="5026">
                  <c:v>474.48</c:v>
                </c:pt>
                <c:pt idx="5027">
                  <c:v>474.577</c:v>
                </c:pt>
                <c:pt idx="5028">
                  <c:v>474.67200000000003</c:v>
                </c:pt>
                <c:pt idx="5029">
                  <c:v>474.77100000000002</c:v>
                </c:pt>
                <c:pt idx="5030">
                  <c:v>474.86599999999999</c:v>
                </c:pt>
                <c:pt idx="5031">
                  <c:v>474.96100000000001</c:v>
                </c:pt>
                <c:pt idx="5032">
                  <c:v>475.06599999999997</c:v>
                </c:pt>
                <c:pt idx="5033">
                  <c:v>475.15899999999999</c:v>
                </c:pt>
                <c:pt idx="5034">
                  <c:v>475.25599999999997</c:v>
                </c:pt>
                <c:pt idx="5035">
                  <c:v>475.34800000000001</c:v>
                </c:pt>
                <c:pt idx="5036">
                  <c:v>475.44499999999999</c:v>
                </c:pt>
                <c:pt idx="5037">
                  <c:v>475.54199999999997</c:v>
                </c:pt>
                <c:pt idx="5038">
                  <c:v>475.66199999999998</c:v>
                </c:pt>
                <c:pt idx="5039">
                  <c:v>475.75700000000001</c:v>
                </c:pt>
                <c:pt idx="5040">
                  <c:v>475.85700000000003</c:v>
                </c:pt>
                <c:pt idx="5041">
                  <c:v>475.95800000000003</c:v>
                </c:pt>
                <c:pt idx="5042">
                  <c:v>476.05500000000001</c:v>
                </c:pt>
                <c:pt idx="5043">
                  <c:v>476.149</c:v>
                </c:pt>
                <c:pt idx="5044">
                  <c:v>476.24</c:v>
                </c:pt>
                <c:pt idx="5045">
                  <c:v>476.33199999999999</c:v>
                </c:pt>
                <c:pt idx="5046">
                  <c:v>476.45100000000002</c:v>
                </c:pt>
                <c:pt idx="5047">
                  <c:v>476.548</c:v>
                </c:pt>
                <c:pt idx="5048">
                  <c:v>476.64299999999997</c:v>
                </c:pt>
                <c:pt idx="5049">
                  <c:v>476.74299999999999</c:v>
                </c:pt>
                <c:pt idx="5050">
                  <c:v>476.83800000000002</c:v>
                </c:pt>
                <c:pt idx="5051">
                  <c:v>476.93099999999998</c:v>
                </c:pt>
                <c:pt idx="5052">
                  <c:v>477.02800000000002</c:v>
                </c:pt>
                <c:pt idx="5053">
                  <c:v>477.12599999999998</c:v>
                </c:pt>
                <c:pt idx="5054">
                  <c:v>477.21499999999997</c:v>
                </c:pt>
                <c:pt idx="5055">
                  <c:v>477.31299999999999</c:v>
                </c:pt>
                <c:pt idx="5056">
                  <c:v>477.39699999999999</c:v>
                </c:pt>
                <c:pt idx="5057">
                  <c:v>477.50299999999999</c:v>
                </c:pt>
                <c:pt idx="5058">
                  <c:v>477.6</c:v>
                </c:pt>
                <c:pt idx="5059">
                  <c:v>477.7</c:v>
                </c:pt>
                <c:pt idx="5060">
                  <c:v>477.803</c:v>
                </c:pt>
                <c:pt idx="5061">
                  <c:v>477.899</c:v>
                </c:pt>
                <c:pt idx="5062">
                  <c:v>477.99099999999999</c:v>
                </c:pt>
                <c:pt idx="5063">
                  <c:v>478.09399999999999</c:v>
                </c:pt>
                <c:pt idx="5064">
                  <c:v>478.18400000000003</c:v>
                </c:pt>
                <c:pt idx="5065">
                  <c:v>478.3</c:v>
                </c:pt>
                <c:pt idx="5066">
                  <c:v>478.39800000000002</c:v>
                </c:pt>
                <c:pt idx="5067">
                  <c:v>478.49400000000003</c:v>
                </c:pt>
                <c:pt idx="5068">
                  <c:v>478.59300000000002</c:v>
                </c:pt>
                <c:pt idx="5069">
                  <c:v>478.69299999999998</c:v>
                </c:pt>
                <c:pt idx="5070">
                  <c:v>478.79199999999997</c:v>
                </c:pt>
                <c:pt idx="5071">
                  <c:v>478.88299999999998</c:v>
                </c:pt>
                <c:pt idx="5072">
                  <c:v>478.98500000000001</c:v>
                </c:pt>
                <c:pt idx="5073">
                  <c:v>479.08300000000003</c:v>
                </c:pt>
                <c:pt idx="5074">
                  <c:v>479.18400000000003</c:v>
                </c:pt>
                <c:pt idx="5075">
                  <c:v>479.27199999999999</c:v>
                </c:pt>
                <c:pt idx="5076">
                  <c:v>479.36500000000001</c:v>
                </c:pt>
                <c:pt idx="5077">
                  <c:v>479.46499999999997</c:v>
                </c:pt>
                <c:pt idx="5078">
                  <c:v>479.56200000000001</c:v>
                </c:pt>
                <c:pt idx="5079">
                  <c:v>479.65499999999997</c:v>
                </c:pt>
                <c:pt idx="5080">
                  <c:v>479.75700000000001</c:v>
                </c:pt>
                <c:pt idx="5081">
                  <c:v>479.84800000000001</c:v>
                </c:pt>
                <c:pt idx="5082">
                  <c:v>479.94099999999997</c:v>
                </c:pt>
                <c:pt idx="5083">
                  <c:v>480.03699999999998</c:v>
                </c:pt>
                <c:pt idx="5084">
                  <c:v>480.13200000000001</c:v>
                </c:pt>
                <c:pt idx="5085">
                  <c:v>480.23</c:v>
                </c:pt>
                <c:pt idx="5086">
                  <c:v>480.327</c:v>
                </c:pt>
                <c:pt idx="5087">
                  <c:v>480.42200000000003</c:v>
                </c:pt>
                <c:pt idx="5088">
                  <c:v>480.51600000000002</c:v>
                </c:pt>
                <c:pt idx="5089">
                  <c:v>480.613</c:v>
                </c:pt>
                <c:pt idx="5090">
                  <c:v>480.71499999999997</c:v>
                </c:pt>
                <c:pt idx="5091">
                  <c:v>480.81299999999999</c:v>
                </c:pt>
                <c:pt idx="5092">
                  <c:v>480.911</c:v>
                </c:pt>
                <c:pt idx="5093">
                  <c:v>481.012</c:v>
                </c:pt>
                <c:pt idx="5094">
                  <c:v>481.11700000000002</c:v>
                </c:pt>
                <c:pt idx="5095">
                  <c:v>481.21</c:v>
                </c:pt>
                <c:pt idx="5096">
                  <c:v>481.31599999999997</c:v>
                </c:pt>
                <c:pt idx="5097">
                  <c:v>481.40699999999998</c:v>
                </c:pt>
                <c:pt idx="5098">
                  <c:v>481.505</c:v>
                </c:pt>
                <c:pt idx="5099">
                  <c:v>481.60500000000002</c:v>
                </c:pt>
                <c:pt idx="5100">
                  <c:v>481.76799999999997</c:v>
                </c:pt>
                <c:pt idx="5101">
                  <c:v>481.86399999999998</c:v>
                </c:pt>
                <c:pt idx="5102">
                  <c:v>481.96100000000001</c:v>
                </c:pt>
                <c:pt idx="5103">
                  <c:v>482.053</c:v>
                </c:pt>
                <c:pt idx="5104">
                  <c:v>482.15199999999999</c:v>
                </c:pt>
                <c:pt idx="5105">
                  <c:v>482.25400000000002</c:v>
                </c:pt>
                <c:pt idx="5106">
                  <c:v>482.34100000000001</c:v>
                </c:pt>
                <c:pt idx="5107">
                  <c:v>482.43900000000002</c:v>
                </c:pt>
                <c:pt idx="5108">
                  <c:v>482.53399999999999</c:v>
                </c:pt>
                <c:pt idx="5109">
                  <c:v>482.62599999999998</c:v>
                </c:pt>
                <c:pt idx="5110">
                  <c:v>482.72</c:v>
                </c:pt>
                <c:pt idx="5111">
                  <c:v>482.81900000000002</c:v>
                </c:pt>
                <c:pt idx="5112">
                  <c:v>482.91899999999998</c:v>
                </c:pt>
                <c:pt idx="5113">
                  <c:v>483.01400000000001</c:v>
                </c:pt>
                <c:pt idx="5114">
                  <c:v>483.11599999999999</c:v>
                </c:pt>
                <c:pt idx="5115">
                  <c:v>483.20800000000003</c:v>
                </c:pt>
                <c:pt idx="5116">
                  <c:v>483.303</c:v>
                </c:pt>
                <c:pt idx="5117">
                  <c:v>483.404</c:v>
                </c:pt>
                <c:pt idx="5118">
                  <c:v>483.49200000000002</c:v>
                </c:pt>
                <c:pt idx="5119">
                  <c:v>483.59</c:v>
                </c:pt>
                <c:pt idx="5120">
                  <c:v>483.69200000000001</c:v>
                </c:pt>
                <c:pt idx="5121">
                  <c:v>483.8</c:v>
                </c:pt>
                <c:pt idx="5122">
                  <c:v>483.9</c:v>
                </c:pt>
                <c:pt idx="5123">
                  <c:v>484.00200000000001</c:v>
                </c:pt>
                <c:pt idx="5124">
                  <c:v>484.10300000000001</c:v>
                </c:pt>
                <c:pt idx="5125">
                  <c:v>484.2</c:v>
                </c:pt>
                <c:pt idx="5126">
                  <c:v>484.29500000000002</c:v>
                </c:pt>
                <c:pt idx="5127">
                  <c:v>484.39499999999998</c:v>
                </c:pt>
                <c:pt idx="5128">
                  <c:v>484.49</c:v>
                </c:pt>
                <c:pt idx="5129">
                  <c:v>484.59899999999999</c:v>
                </c:pt>
                <c:pt idx="5130">
                  <c:v>484.69900000000001</c:v>
                </c:pt>
                <c:pt idx="5131">
                  <c:v>484.79599999999999</c:v>
                </c:pt>
                <c:pt idx="5132">
                  <c:v>484.89600000000002</c:v>
                </c:pt>
                <c:pt idx="5133">
                  <c:v>485.00200000000001</c:v>
                </c:pt>
                <c:pt idx="5134">
                  <c:v>485.09699999999998</c:v>
                </c:pt>
                <c:pt idx="5135">
                  <c:v>485.19600000000003</c:v>
                </c:pt>
                <c:pt idx="5136">
                  <c:v>485.28699999999998</c:v>
                </c:pt>
                <c:pt idx="5137">
                  <c:v>485.37900000000002</c:v>
                </c:pt>
                <c:pt idx="5138">
                  <c:v>485.47399999999999</c:v>
                </c:pt>
                <c:pt idx="5139">
                  <c:v>485.59399999999999</c:v>
                </c:pt>
                <c:pt idx="5140">
                  <c:v>485.68799999999999</c:v>
                </c:pt>
                <c:pt idx="5141">
                  <c:v>485.79300000000001</c:v>
                </c:pt>
                <c:pt idx="5142">
                  <c:v>485.89499999999998</c:v>
                </c:pt>
                <c:pt idx="5143">
                  <c:v>485.99200000000002</c:v>
                </c:pt>
                <c:pt idx="5144">
                  <c:v>486.09100000000001</c:v>
                </c:pt>
                <c:pt idx="5145">
                  <c:v>486.19099999999997</c:v>
                </c:pt>
                <c:pt idx="5146">
                  <c:v>486.28800000000001</c:v>
                </c:pt>
                <c:pt idx="5147">
                  <c:v>486.37599999999998</c:v>
                </c:pt>
                <c:pt idx="5148">
                  <c:v>486.46600000000001</c:v>
                </c:pt>
                <c:pt idx="5149">
                  <c:v>486.56</c:v>
                </c:pt>
                <c:pt idx="5150">
                  <c:v>486.654</c:v>
                </c:pt>
                <c:pt idx="5151">
                  <c:v>486.75200000000001</c:v>
                </c:pt>
                <c:pt idx="5152">
                  <c:v>486.85599999999999</c:v>
                </c:pt>
                <c:pt idx="5153">
                  <c:v>486.95499999999998</c:v>
                </c:pt>
                <c:pt idx="5154">
                  <c:v>487.05099999999999</c:v>
                </c:pt>
                <c:pt idx="5155">
                  <c:v>487.15</c:v>
                </c:pt>
                <c:pt idx="5156">
                  <c:v>487.25099999999998</c:v>
                </c:pt>
                <c:pt idx="5157">
                  <c:v>487.351</c:v>
                </c:pt>
                <c:pt idx="5158">
                  <c:v>487.44099999999997</c:v>
                </c:pt>
                <c:pt idx="5159">
                  <c:v>487.54</c:v>
                </c:pt>
                <c:pt idx="5160">
                  <c:v>487.63799999999998</c:v>
                </c:pt>
                <c:pt idx="5161">
                  <c:v>487.73899999999998</c:v>
                </c:pt>
                <c:pt idx="5162">
                  <c:v>487.83499999999998</c:v>
                </c:pt>
                <c:pt idx="5163">
                  <c:v>487.935</c:v>
                </c:pt>
                <c:pt idx="5164">
                  <c:v>488.03800000000001</c:v>
                </c:pt>
                <c:pt idx="5165">
                  <c:v>488.12900000000002</c:v>
                </c:pt>
                <c:pt idx="5166">
                  <c:v>488.22800000000001</c:v>
                </c:pt>
                <c:pt idx="5167">
                  <c:v>488.32600000000002</c:v>
                </c:pt>
                <c:pt idx="5168">
                  <c:v>488.42599999999999</c:v>
                </c:pt>
                <c:pt idx="5169">
                  <c:v>488.51799999999997</c:v>
                </c:pt>
                <c:pt idx="5170">
                  <c:v>488.61200000000002</c:v>
                </c:pt>
                <c:pt idx="5171">
                  <c:v>488.70600000000002</c:v>
                </c:pt>
                <c:pt idx="5172">
                  <c:v>488.80599999999998</c:v>
                </c:pt>
                <c:pt idx="5173">
                  <c:v>488.899</c:v>
                </c:pt>
                <c:pt idx="5174">
                  <c:v>488.995</c:v>
                </c:pt>
                <c:pt idx="5175">
                  <c:v>489.084</c:v>
                </c:pt>
                <c:pt idx="5176">
                  <c:v>489.18299999999999</c:v>
                </c:pt>
                <c:pt idx="5177">
                  <c:v>489.29399999999998</c:v>
                </c:pt>
                <c:pt idx="5178">
                  <c:v>489.39499999999998</c:v>
                </c:pt>
                <c:pt idx="5179">
                  <c:v>489.49299999999999</c:v>
                </c:pt>
                <c:pt idx="5180">
                  <c:v>489.59</c:v>
                </c:pt>
                <c:pt idx="5181">
                  <c:v>489.68900000000002</c:v>
                </c:pt>
                <c:pt idx="5182">
                  <c:v>489.77300000000002</c:v>
                </c:pt>
                <c:pt idx="5183">
                  <c:v>489.86799999999999</c:v>
                </c:pt>
                <c:pt idx="5184">
                  <c:v>489.96499999999997</c:v>
                </c:pt>
                <c:pt idx="5185">
                  <c:v>490.06099999999998</c:v>
                </c:pt>
                <c:pt idx="5186">
                  <c:v>490.15300000000002</c:v>
                </c:pt>
                <c:pt idx="5187">
                  <c:v>490.25599999999997</c:v>
                </c:pt>
                <c:pt idx="5188">
                  <c:v>490.358</c:v>
                </c:pt>
                <c:pt idx="5189">
                  <c:v>490.45499999999998</c:v>
                </c:pt>
                <c:pt idx="5190">
                  <c:v>490.55200000000002</c:v>
                </c:pt>
                <c:pt idx="5191">
                  <c:v>490.642</c:v>
                </c:pt>
                <c:pt idx="5192">
                  <c:v>490.74</c:v>
                </c:pt>
                <c:pt idx="5193">
                  <c:v>490.83800000000002</c:v>
                </c:pt>
                <c:pt idx="5194">
                  <c:v>490.93700000000001</c:v>
                </c:pt>
                <c:pt idx="5195">
                  <c:v>491.02800000000002</c:v>
                </c:pt>
                <c:pt idx="5196">
                  <c:v>491.12299999999999</c:v>
                </c:pt>
                <c:pt idx="5197">
                  <c:v>491.226</c:v>
                </c:pt>
                <c:pt idx="5198">
                  <c:v>491.32400000000001</c:v>
                </c:pt>
                <c:pt idx="5199">
                  <c:v>491.42500000000001</c:v>
                </c:pt>
                <c:pt idx="5200">
                  <c:v>491.51299999999998</c:v>
                </c:pt>
                <c:pt idx="5201">
                  <c:v>491.60700000000003</c:v>
                </c:pt>
                <c:pt idx="5202">
                  <c:v>491.70100000000002</c:v>
                </c:pt>
                <c:pt idx="5203">
                  <c:v>491.798</c:v>
                </c:pt>
                <c:pt idx="5204">
                  <c:v>491.887</c:v>
                </c:pt>
                <c:pt idx="5205">
                  <c:v>491.983</c:v>
                </c:pt>
                <c:pt idx="5206">
                  <c:v>492.08199999999999</c:v>
                </c:pt>
                <c:pt idx="5207">
                  <c:v>492.17399999999998</c:v>
                </c:pt>
                <c:pt idx="5208">
                  <c:v>492.26799999999997</c:v>
                </c:pt>
                <c:pt idx="5209">
                  <c:v>492.363</c:v>
                </c:pt>
                <c:pt idx="5210">
                  <c:v>492.45600000000002</c:v>
                </c:pt>
                <c:pt idx="5211">
                  <c:v>492.54899999999998</c:v>
                </c:pt>
                <c:pt idx="5212">
                  <c:v>492.64800000000002</c:v>
                </c:pt>
                <c:pt idx="5213">
                  <c:v>492.74700000000001</c:v>
                </c:pt>
                <c:pt idx="5214">
                  <c:v>492.84800000000001</c:v>
                </c:pt>
                <c:pt idx="5215">
                  <c:v>492.94799999999998</c:v>
                </c:pt>
                <c:pt idx="5216">
                  <c:v>493.04399999999998</c:v>
                </c:pt>
                <c:pt idx="5217">
                  <c:v>493.13799999999998</c:v>
                </c:pt>
                <c:pt idx="5218">
                  <c:v>493.22899999999998</c:v>
                </c:pt>
                <c:pt idx="5219">
                  <c:v>493.334</c:v>
                </c:pt>
                <c:pt idx="5220">
                  <c:v>493.42399999999998</c:v>
                </c:pt>
                <c:pt idx="5221">
                  <c:v>493.524</c:v>
                </c:pt>
                <c:pt idx="5222">
                  <c:v>493.62200000000001</c:v>
                </c:pt>
                <c:pt idx="5223">
                  <c:v>493.71</c:v>
                </c:pt>
                <c:pt idx="5224">
                  <c:v>493.80399999999997</c:v>
                </c:pt>
                <c:pt idx="5225">
                  <c:v>493.89800000000002</c:v>
                </c:pt>
                <c:pt idx="5226">
                  <c:v>493.99599999999998</c:v>
                </c:pt>
                <c:pt idx="5227">
                  <c:v>494.09300000000002</c:v>
                </c:pt>
                <c:pt idx="5228">
                  <c:v>494.18599999999998</c:v>
                </c:pt>
                <c:pt idx="5229">
                  <c:v>494.28699999999998</c:v>
                </c:pt>
                <c:pt idx="5230">
                  <c:v>494.38499999999999</c:v>
                </c:pt>
                <c:pt idx="5231">
                  <c:v>494.47399999999999</c:v>
                </c:pt>
                <c:pt idx="5232">
                  <c:v>494.57400000000001</c:v>
                </c:pt>
                <c:pt idx="5233">
                  <c:v>494.673</c:v>
                </c:pt>
                <c:pt idx="5234">
                  <c:v>494.76900000000001</c:v>
                </c:pt>
                <c:pt idx="5235">
                  <c:v>494.86799999999999</c:v>
                </c:pt>
                <c:pt idx="5236">
                  <c:v>494.964</c:v>
                </c:pt>
                <c:pt idx="5237">
                  <c:v>495.06799999999998</c:v>
                </c:pt>
                <c:pt idx="5238">
                  <c:v>495.15899999999999</c:v>
                </c:pt>
                <c:pt idx="5239">
                  <c:v>495.255</c:v>
                </c:pt>
                <c:pt idx="5240">
                  <c:v>495.35</c:v>
                </c:pt>
                <c:pt idx="5241">
                  <c:v>495.452</c:v>
                </c:pt>
                <c:pt idx="5242">
                  <c:v>495.55399999999997</c:v>
                </c:pt>
                <c:pt idx="5243">
                  <c:v>495.649</c:v>
                </c:pt>
                <c:pt idx="5244">
                  <c:v>495.74599999999998</c:v>
                </c:pt>
                <c:pt idx="5245">
                  <c:v>495.83800000000002</c:v>
                </c:pt>
                <c:pt idx="5246">
                  <c:v>495.93400000000003</c:v>
                </c:pt>
                <c:pt idx="5247">
                  <c:v>496.03399999999999</c:v>
                </c:pt>
                <c:pt idx="5248">
                  <c:v>496.12799999999999</c:v>
                </c:pt>
                <c:pt idx="5249">
                  <c:v>496.22800000000001</c:v>
                </c:pt>
                <c:pt idx="5250">
                  <c:v>496.33</c:v>
                </c:pt>
                <c:pt idx="5251">
                  <c:v>496.42599999999999</c:v>
                </c:pt>
                <c:pt idx="5252">
                  <c:v>496.52300000000002</c:v>
                </c:pt>
                <c:pt idx="5253">
                  <c:v>496.62900000000002</c:v>
                </c:pt>
                <c:pt idx="5254">
                  <c:v>496.72300000000001</c:v>
                </c:pt>
                <c:pt idx="5255">
                  <c:v>496.82600000000002</c:v>
                </c:pt>
                <c:pt idx="5256">
                  <c:v>496.93799999999999</c:v>
                </c:pt>
                <c:pt idx="5257">
                  <c:v>497.03399999999999</c:v>
                </c:pt>
                <c:pt idx="5258">
                  <c:v>497.13200000000001</c:v>
                </c:pt>
                <c:pt idx="5259">
                  <c:v>497.23200000000003</c:v>
                </c:pt>
                <c:pt idx="5260">
                  <c:v>497.327</c:v>
                </c:pt>
                <c:pt idx="5261">
                  <c:v>497.41800000000001</c:v>
                </c:pt>
                <c:pt idx="5262">
                  <c:v>497.517</c:v>
                </c:pt>
                <c:pt idx="5263">
                  <c:v>497.61399999999998</c:v>
                </c:pt>
                <c:pt idx="5264">
                  <c:v>497.71600000000001</c:v>
                </c:pt>
                <c:pt idx="5265">
                  <c:v>497.81599999999997</c:v>
                </c:pt>
                <c:pt idx="5266">
                  <c:v>497.916</c:v>
                </c:pt>
                <c:pt idx="5267">
                  <c:v>498.00900000000001</c:v>
                </c:pt>
                <c:pt idx="5268">
                  <c:v>498.11</c:v>
                </c:pt>
                <c:pt idx="5269">
                  <c:v>498.20600000000002</c:v>
                </c:pt>
                <c:pt idx="5270">
                  <c:v>498.3</c:v>
                </c:pt>
                <c:pt idx="5271">
                  <c:v>498.39400000000001</c:v>
                </c:pt>
                <c:pt idx="5272">
                  <c:v>498.49700000000001</c:v>
                </c:pt>
                <c:pt idx="5273">
                  <c:v>498.6</c:v>
                </c:pt>
                <c:pt idx="5274">
                  <c:v>498.69400000000002</c:v>
                </c:pt>
                <c:pt idx="5275">
                  <c:v>498.78500000000003</c:v>
                </c:pt>
                <c:pt idx="5276">
                  <c:v>498.88</c:v>
                </c:pt>
                <c:pt idx="5277">
                  <c:v>498.97199999999998</c:v>
                </c:pt>
                <c:pt idx="5278">
                  <c:v>499.06799999999998</c:v>
                </c:pt>
                <c:pt idx="5279">
                  <c:v>499.15899999999999</c:v>
                </c:pt>
                <c:pt idx="5280">
                  <c:v>499.25700000000001</c:v>
                </c:pt>
                <c:pt idx="5281">
                  <c:v>499.358</c:v>
                </c:pt>
                <c:pt idx="5282">
                  <c:v>499.45299999999997</c:v>
                </c:pt>
                <c:pt idx="5283">
                  <c:v>499.57100000000003</c:v>
                </c:pt>
                <c:pt idx="5284">
                  <c:v>499.69200000000001</c:v>
                </c:pt>
                <c:pt idx="5285">
                  <c:v>499.791</c:v>
                </c:pt>
                <c:pt idx="5286">
                  <c:v>499.887</c:v>
                </c:pt>
                <c:pt idx="5287">
                  <c:v>499.97899999999998</c:v>
                </c:pt>
                <c:pt idx="5288">
                  <c:v>500.06900000000002</c:v>
                </c:pt>
                <c:pt idx="5289">
                  <c:v>500.166</c:v>
                </c:pt>
                <c:pt idx="5290">
                  <c:v>500.27300000000002</c:v>
                </c:pt>
                <c:pt idx="5291">
                  <c:v>500.375</c:v>
                </c:pt>
                <c:pt idx="5292">
                  <c:v>500.47500000000002</c:v>
                </c:pt>
                <c:pt idx="5293">
                  <c:v>500.57499999999999</c:v>
                </c:pt>
                <c:pt idx="5294">
                  <c:v>500.67099999999999</c:v>
                </c:pt>
                <c:pt idx="5295">
                  <c:v>500.76499999999999</c:v>
                </c:pt>
                <c:pt idx="5296">
                  <c:v>500.86500000000001</c:v>
                </c:pt>
                <c:pt idx="5297">
                  <c:v>500.96600000000001</c:v>
                </c:pt>
                <c:pt idx="5298">
                  <c:v>501.05900000000003</c:v>
                </c:pt>
                <c:pt idx="5299">
                  <c:v>501.15800000000002</c:v>
                </c:pt>
                <c:pt idx="5300">
                  <c:v>501.25799999999998</c:v>
                </c:pt>
                <c:pt idx="5301">
                  <c:v>501.35199999999998</c:v>
                </c:pt>
                <c:pt idx="5302">
                  <c:v>501.44600000000003</c:v>
                </c:pt>
                <c:pt idx="5303">
                  <c:v>501.54500000000002</c:v>
                </c:pt>
                <c:pt idx="5304">
                  <c:v>501.64600000000002</c:v>
                </c:pt>
                <c:pt idx="5305">
                  <c:v>501.74599999999998</c:v>
                </c:pt>
                <c:pt idx="5306">
                  <c:v>501.84399999999999</c:v>
                </c:pt>
                <c:pt idx="5307">
                  <c:v>501.94299999999998</c:v>
                </c:pt>
                <c:pt idx="5308">
                  <c:v>502.04500000000002</c:v>
                </c:pt>
                <c:pt idx="5309">
                  <c:v>502.142</c:v>
                </c:pt>
                <c:pt idx="5310">
                  <c:v>502.226</c:v>
                </c:pt>
                <c:pt idx="5311">
                  <c:v>502.327</c:v>
                </c:pt>
                <c:pt idx="5312">
                  <c:v>502.42200000000003</c:v>
                </c:pt>
                <c:pt idx="5313">
                  <c:v>502.51600000000002</c:v>
                </c:pt>
                <c:pt idx="5314">
                  <c:v>502.613</c:v>
                </c:pt>
                <c:pt idx="5315">
                  <c:v>502.71199999999999</c:v>
                </c:pt>
                <c:pt idx="5316">
                  <c:v>502.83100000000002</c:v>
                </c:pt>
                <c:pt idx="5317">
                  <c:v>502.93700000000001</c:v>
                </c:pt>
                <c:pt idx="5318">
                  <c:v>503.03300000000002</c:v>
                </c:pt>
                <c:pt idx="5319">
                  <c:v>503.13200000000001</c:v>
                </c:pt>
                <c:pt idx="5320">
                  <c:v>503.21899999999999</c:v>
                </c:pt>
                <c:pt idx="5321">
                  <c:v>503.30900000000003</c:v>
                </c:pt>
                <c:pt idx="5322">
                  <c:v>503.41300000000001</c:v>
                </c:pt>
                <c:pt idx="5323">
                  <c:v>503.53699999999998</c:v>
                </c:pt>
                <c:pt idx="5324">
                  <c:v>503.62599999999998</c:v>
                </c:pt>
                <c:pt idx="5325">
                  <c:v>503.72699999999998</c:v>
                </c:pt>
                <c:pt idx="5326">
                  <c:v>503.82100000000003</c:v>
                </c:pt>
                <c:pt idx="5327">
                  <c:v>503.92200000000003</c:v>
                </c:pt>
                <c:pt idx="5328">
                  <c:v>504.01900000000001</c:v>
                </c:pt>
                <c:pt idx="5329">
                  <c:v>504.12099999999998</c:v>
                </c:pt>
                <c:pt idx="5330">
                  <c:v>504.22199999999998</c:v>
                </c:pt>
                <c:pt idx="5331">
                  <c:v>504.31400000000002</c:v>
                </c:pt>
                <c:pt idx="5332">
                  <c:v>504.41</c:v>
                </c:pt>
                <c:pt idx="5333">
                  <c:v>504.50299999999999</c:v>
                </c:pt>
                <c:pt idx="5334">
                  <c:v>504.62099999999998</c:v>
                </c:pt>
                <c:pt idx="5335">
                  <c:v>504.738</c:v>
                </c:pt>
                <c:pt idx="5336">
                  <c:v>504.83300000000003</c:v>
                </c:pt>
                <c:pt idx="5337">
                  <c:v>504.93099999999998</c:v>
                </c:pt>
                <c:pt idx="5338">
                  <c:v>505.03399999999999</c:v>
                </c:pt>
                <c:pt idx="5339">
                  <c:v>505.13200000000001</c:v>
                </c:pt>
                <c:pt idx="5340">
                  <c:v>505.23200000000003</c:v>
                </c:pt>
                <c:pt idx="5341">
                  <c:v>505.334</c:v>
                </c:pt>
                <c:pt idx="5342">
                  <c:v>505.42599999999999</c:v>
                </c:pt>
                <c:pt idx="5343">
                  <c:v>505.51900000000001</c:v>
                </c:pt>
                <c:pt idx="5344">
                  <c:v>505.613</c:v>
                </c:pt>
                <c:pt idx="5345">
                  <c:v>505.70400000000001</c:v>
                </c:pt>
                <c:pt idx="5346">
                  <c:v>505.79899999999998</c:v>
                </c:pt>
                <c:pt idx="5347">
                  <c:v>505.89499999999998</c:v>
                </c:pt>
                <c:pt idx="5348">
                  <c:v>505.995</c:v>
                </c:pt>
                <c:pt idx="5349">
                  <c:v>506.08800000000002</c:v>
                </c:pt>
                <c:pt idx="5350">
                  <c:v>506.18700000000001</c:v>
                </c:pt>
                <c:pt idx="5351">
                  <c:v>506.28800000000001</c:v>
                </c:pt>
                <c:pt idx="5352">
                  <c:v>506.38900000000001</c:v>
                </c:pt>
                <c:pt idx="5353">
                  <c:v>506.49</c:v>
                </c:pt>
                <c:pt idx="5354">
                  <c:v>506.58600000000001</c:v>
                </c:pt>
                <c:pt idx="5355">
                  <c:v>506.68700000000001</c:v>
                </c:pt>
                <c:pt idx="5356">
                  <c:v>506.79199999999997</c:v>
                </c:pt>
                <c:pt idx="5357">
                  <c:v>506.89</c:v>
                </c:pt>
                <c:pt idx="5358">
                  <c:v>506.99</c:v>
                </c:pt>
                <c:pt idx="5359">
                  <c:v>507.08600000000001</c:v>
                </c:pt>
                <c:pt idx="5360">
                  <c:v>507.185</c:v>
                </c:pt>
                <c:pt idx="5361">
                  <c:v>507.279</c:v>
                </c:pt>
                <c:pt idx="5362">
                  <c:v>507.375</c:v>
                </c:pt>
                <c:pt idx="5363">
                  <c:v>507.46800000000002</c:v>
                </c:pt>
                <c:pt idx="5364">
                  <c:v>507.58699999999999</c:v>
                </c:pt>
                <c:pt idx="5365">
                  <c:v>507.68700000000001</c:v>
                </c:pt>
                <c:pt idx="5366">
                  <c:v>507.78300000000002</c:v>
                </c:pt>
                <c:pt idx="5367">
                  <c:v>507.88600000000002</c:v>
                </c:pt>
                <c:pt idx="5368">
                  <c:v>507.98399999999998</c:v>
                </c:pt>
                <c:pt idx="5369">
                  <c:v>508.08</c:v>
                </c:pt>
                <c:pt idx="5370">
                  <c:v>508.17700000000002</c:v>
                </c:pt>
                <c:pt idx="5371">
                  <c:v>508.27600000000001</c:v>
                </c:pt>
                <c:pt idx="5372">
                  <c:v>508.375</c:v>
                </c:pt>
                <c:pt idx="5373">
                  <c:v>508.47699999999998</c:v>
                </c:pt>
                <c:pt idx="5374">
                  <c:v>508.56799999999998</c:v>
                </c:pt>
                <c:pt idx="5375">
                  <c:v>508.66899999999998</c:v>
                </c:pt>
                <c:pt idx="5376">
                  <c:v>508.774</c:v>
                </c:pt>
                <c:pt idx="5377">
                  <c:v>508.87099999999998</c:v>
                </c:pt>
                <c:pt idx="5378">
                  <c:v>508.971</c:v>
                </c:pt>
                <c:pt idx="5379">
                  <c:v>509.07</c:v>
                </c:pt>
                <c:pt idx="5380">
                  <c:v>509.161</c:v>
                </c:pt>
                <c:pt idx="5381">
                  <c:v>509.25599999999997</c:v>
                </c:pt>
                <c:pt idx="5382">
                  <c:v>509.35</c:v>
                </c:pt>
                <c:pt idx="5383">
                  <c:v>509.45</c:v>
                </c:pt>
                <c:pt idx="5384">
                  <c:v>509.54300000000001</c:v>
                </c:pt>
                <c:pt idx="5385">
                  <c:v>509.63600000000002</c:v>
                </c:pt>
                <c:pt idx="5386">
                  <c:v>509.72899999999998</c:v>
                </c:pt>
                <c:pt idx="5387">
                  <c:v>509.82799999999997</c:v>
                </c:pt>
                <c:pt idx="5388">
                  <c:v>509.92399999999998</c:v>
                </c:pt>
                <c:pt idx="5389">
                  <c:v>510.02300000000002</c:v>
                </c:pt>
                <c:pt idx="5390">
                  <c:v>510.12</c:v>
                </c:pt>
                <c:pt idx="5391">
                  <c:v>510.214</c:v>
                </c:pt>
                <c:pt idx="5392">
                  <c:v>510.31700000000001</c:v>
                </c:pt>
                <c:pt idx="5393">
                  <c:v>510.42</c:v>
                </c:pt>
                <c:pt idx="5394">
                  <c:v>510.52199999999999</c:v>
                </c:pt>
                <c:pt idx="5395">
                  <c:v>510.61500000000001</c:v>
                </c:pt>
                <c:pt idx="5396">
                  <c:v>510.71300000000002</c:v>
                </c:pt>
                <c:pt idx="5397">
                  <c:v>510.80900000000003</c:v>
                </c:pt>
                <c:pt idx="5398">
                  <c:v>510.904</c:v>
                </c:pt>
                <c:pt idx="5399">
                  <c:v>511.00299999999999</c:v>
                </c:pt>
                <c:pt idx="5400">
                  <c:v>511.10399999999998</c:v>
                </c:pt>
                <c:pt idx="5401">
                  <c:v>511.202</c:v>
                </c:pt>
                <c:pt idx="5402">
                  <c:v>511.3</c:v>
                </c:pt>
                <c:pt idx="5403">
                  <c:v>511.40100000000001</c:v>
                </c:pt>
                <c:pt idx="5404">
                  <c:v>511.49599999999998</c:v>
                </c:pt>
                <c:pt idx="5405">
                  <c:v>511.58699999999999</c:v>
                </c:pt>
                <c:pt idx="5406">
                  <c:v>511.685</c:v>
                </c:pt>
                <c:pt idx="5407">
                  <c:v>511.83600000000001</c:v>
                </c:pt>
                <c:pt idx="5408">
                  <c:v>511.93200000000002</c:v>
                </c:pt>
                <c:pt idx="5409">
                  <c:v>512.02599999999995</c:v>
                </c:pt>
                <c:pt idx="5410">
                  <c:v>512.12199999999996</c:v>
                </c:pt>
                <c:pt idx="5411">
                  <c:v>512.221</c:v>
                </c:pt>
                <c:pt idx="5412">
                  <c:v>512.31799999999998</c:v>
                </c:pt>
                <c:pt idx="5413">
                  <c:v>512.41200000000003</c:v>
                </c:pt>
                <c:pt idx="5414">
                  <c:v>512.51099999999997</c:v>
                </c:pt>
                <c:pt idx="5415">
                  <c:v>512.61900000000003</c:v>
                </c:pt>
                <c:pt idx="5416">
                  <c:v>512.71100000000001</c:v>
                </c:pt>
                <c:pt idx="5417">
                  <c:v>512.80600000000004</c:v>
                </c:pt>
                <c:pt idx="5418">
                  <c:v>512.90700000000004</c:v>
                </c:pt>
                <c:pt idx="5419">
                  <c:v>513.01099999999997</c:v>
                </c:pt>
                <c:pt idx="5420">
                  <c:v>513.11599999999999</c:v>
                </c:pt>
                <c:pt idx="5421">
                  <c:v>513.21799999999996</c:v>
                </c:pt>
                <c:pt idx="5422">
                  <c:v>513.31299999999999</c:v>
                </c:pt>
                <c:pt idx="5423">
                  <c:v>513.41200000000003</c:v>
                </c:pt>
                <c:pt idx="5424">
                  <c:v>513.51199999999994</c:v>
                </c:pt>
                <c:pt idx="5425">
                  <c:v>513.61</c:v>
                </c:pt>
                <c:pt idx="5426">
                  <c:v>513.70500000000004</c:v>
                </c:pt>
                <c:pt idx="5427">
                  <c:v>513.80899999999997</c:v>
                </c:pt>
                <c:pt idx="5428">
                  <c:v>513.89800000000002</c:v>
                </c:pt>
                <c:pt idx="5429">
                  <c:v>513.99599999999998</c:v>
                </c:pt>
                <c:pt idx="5430">
                  <c:v>514.09100000000001</c:v>
                </c:pt>
                <c:pt idx="5431">
                  <c:v>514.18499999999995</c:v>
                </c:pt>
                <c:pt idx="5432">
                  <c:v>514.28599999999994</c:v>
                </c:pt>
                <c:pt idx="5433">
                  <c:v>514.38499999999999</c:v>
                </c:pt>
                <c:pt idx="5434">
                  <c:v>514.48500000000001</c:v>
                </c:pt>
                <c:pt idx="5435">
                  <c:v>514.61</c:v>
                </c:pt>
                <c:pt idx="5436">
                  <c:v>514.70799999999997</c:v>
                </c:pt>
                <c:pt idx="5437">
                  <c:v>514.80499999999995</c:v>
                </c:pt>
                <c:pt idx="5438">
                  <c:v>514.899</c:v>
                </c:pt>
                <c:pt idx="5439">
                  <c:v>514.99300000000005</c:v>
                </c:pt>
                <c:pt idx="5440">
                  <c:v>515.08900000000006</c:v>
                </c:pt>
                <c:pt idx="5441">
                  <c:v>515.18799999999999</c:v>
                </c:pt>
                <c:pt idx="5442">
                  <c:v>515.28499999999997</c:v>
                </c:pt>
                <c:pt idx="5443">
                  <c:v>515.38</c:v>
                </c:pt>
                <c:pt idx="5444">
                  <c:v>515.48099999999999</c:v>
                </c:pt>
                <c:pt idx="5445">
                  <c:v>515.58299999999997</c:v>
                </c:pt>
                <c:pt idx="5446">
                  <c:v>515.68100000000004</c:v>
                </c:pt>
                <c:pt idx="5447">
                  <c:v>515.78</c:v>
                </c:pt>
                <c:pt idx="5448">
                  <c:v>515.87599999999998</c:v>
                </c:pt>
                <c:pt idx="5449">
                  <c:v>515.971</c:v>
                </c:pt>
                <c:pt idx="5450">
                  <c:v>516.07100000000003</c:v>
                </c:pt>
                <c:pt idx="5451">
                  <c:v>516.16700000000003</c:v>
                </c:pt>
                <c:pt idx="5452">
                  <c:v>516.26900000000001</c:v>
                </c:pt>
                <c:pt idx="5453">
                  <c:v>516.37099999999998</c:v>
                </c:pt>
                <c:pt idx="5454">
                  <c:v>516.47500000000002</c:v>
                </c:pt>
                <c:pt idx="5455">
                  <c:v>516.577</c:v>
                </c:pt>
                <c:pt idx="5456">
                  <c:v>516.67700000000002</c:v>
                </c:pt>
                <c:pt idx="5457">
                  <c:v>516.77099999999996</c:v>
                </c:pt>
                <c:pt idx="5458">
                  <c:v>516.87099999999998</c:v>
                </c:pt>
                <c:pt idx="5459">
                  <c:v>516.971</c:v>
                </c:pt>
                <c:pt idx="5460">
                  <c:v>517.06100000000004</c:v>
                </c:pt>
                <c:pt idx="5461">
                  <c:v>517.15899999999999</c:v>
                </c:pt>
                <c:pt idx="5462">
                  <c:v>517.25699999999995</c:v>
                </c:pt>
                <c:pt idx="5463">
                  <c:v>517.37800000000004</c:v>
                </c:pt>
                <c:pt idx="5464">
                  <c:v>517.47699999999998</c:v>
                </c:pt>
                <c:pt idx="5465">
                  <c:v>517.56500000000005</c:v>
                </c:pt>
                <c:pt idx="5466">
                  <c:v>517.66300000000001</c:v>
                </c:pt>
                <c:pt idx="5467">
                  <c:v>517.78</c:v>
                </c:pt>
                <c:pt idx="5468">
                  <c:v>517.88199999999995</c:v>
                </c:pt>
                <c:pt idx="5469">
                  <c:v>517.98099999999999</c:v>
                </c:pt>
                <c:pt idx="5470">
                  <c:v>518.08199999999999</c:v>
                </c:pt>
                <c:pt idx="5471">
                  <c:v>518.18100000000004</c:v>
                </c:pt>
                <c:pt idx="5472">
                  <c:v>518.28</c:v>
                </c:pt>
                <c:pt idx="5473">
                  <c:v>518.37199999999996</c:v>
                </c:pt>
                <c:pt idx="5474">
                  <c:v>518.46799999999996</c:v>
                </c:pt>
                <c:pt idx="5475">
                  <c:v>518.56600000000003</c:v>
                </c:pt>
                <c:pt idx="5476">
                  <c:v>518.65499999999997</c:v>
                </c:pt>
                <c:pt idx="5477">
                  <c:v>518.78200000000004</c:v>
                </c:pt>
                <c:pt idx="5478">
                  <c:v>518.88099999999997</c:v>
                </c:pt>
                <c:pt idx="5479">
                  <c:v>519.00599999999997</c:v>
                </c:pt>
                <c:pt idx="5480">
                  <c:v>519.12599999999998</c:v>
                </c:pt>
                <c:pt idx="5481">
                  <c:v>519.22699999999998</c:v>
                </c:pt>
                <c:pt idx="5482">
                  <c:v>519.327</c:v>
                </c:pt>
                <c:pt idx="5483">
                  <c:v>519.42700000000002</c:v>
                </c:pt>
                <c:pt idx="5484">
                  <c:v>519.524</c:v>
                </c:pt>
                <c:pt idx="5485">
                  <c:v>519.62199999999996</c:v>
                </c:pt>
                <c:pt idx="5486">
                  <c:v>519.72799999999995</c:v>
                </c:pt>
                <c:pt idx="5487">
                  <c:v>519.82799999999997</c:v>
                </c:pt>
                <c:pt idx="5488">
                  <c:v>519.92200000000003</c:v>
                </c:pt>
                <c:pt idx="5489">
                  <c:v>520.01199999999994</c:v>
                </c:pt>
                <c:pt idx="5490">
                  <c:v>520.11300000000006</c:v>
                </c:pt>
                <c:pt idx="5491">
                  <c:v>520.21199999999999</c:v>
                </c:pt>
                <c:pt idx="5492">
                  <c:v>520.30600000000004</c:v>
                </c:pt>
                <c:pt idx="5493">
                  <c:v>520.41200000000003</c:v>
                </c:pt>
                <c:pt idx="5494">
                  <c:v>520.51199999999994</c:v>
                </c:pt>
                <c:pt idx="5495">
                  <c:v>520.60599999999999</c:v>
                </c:pt>
                <c:pt idx="5496">
                  <c:v>520.70100000000002</c:v>
                </c:pt>
                <c:pt idx="5497">
                  <c:v>520.798</c:v>
                </c:pt>
                <c:pt idx="5498">
                  <c:v>520.89700000000005</c:v>
                </c:pt>
                <c:pt idx="5499">
                  <c:v>520.99400000000003</c:v>
                </c:pt>
                <c:pt idx="5500">
                  <c:v>521.08699999999999</c:v>
                </c:pt>
                <c:pt idx="5501">
                  <c:v>521.17499999999995</c:v>
                </c:pt>
                <c:pt idx="5502">
                  <c:v>521.27300000000002</c:v>
                </c:pt>
                <c:pt idx="5503">
                  <c:v>521.37400000000002</c:v>
                </c:pt>
                <c:pt idx="5504">
                  <c:v>521.471</c:v>
                </c:pt>
                <c:pt idx="5505">
                  <c:v>521.56600000000003</c:v>
                </c:pt>
                <c:pt idx="5506">
                  <c:v>521.65899999999999</c:v>
                </c:pt>
                <c:pt idx="5507">
                  <c:v>521.76</c:v>
                </c:pt>
                <c:pt idx="5508">
                  <c:v>521.85299999999995</c:v>
                </c:pt>
                <c:pt idx="5509">
                  <c:v>521.95100000000002</c:v>
                </c:pt>
                <c:pt idx="5510">
                  <c:v>522.04899999999998</c:v>
                </c:pt>
                <c:pt idx="5511">
                  <c:v>522.14499999999998</c:v>
                </c:pt>
                <c:pt idx="5512">
                  <c:v>522.25199999999995</c:v>
                </c:pt>
                <c:pt idx="5513">
                  <c:v>522.346</c:v>
                </c:pt>
                <c:pt idx="5514">
                  <c:v>522.45000000000005</c:v>
                </c:pt>
                <c:pt idx="5515">
                  <c:v>522.55200000000002</c:v>
                </c:pt>
                <c:pt idx="5516">
                  <c:v>522.65099999999995</c:v>
                </c:pt>
                <c:pt idx="5517">
                  <c:v>522.77499999999998</c:v>
                </c:pt>
                <c:pt idx="5518">
                  <c:v>522.86900000000003</c:v>
                </c:pt>
                <c:pt idx="5519">
                  <c:v>522.97</c:v>
                </c:pt>
                <c:pt idx="5520">
                  <c:v>523.06700000000001</c:v>
                </c:pt>
                <c:pt idx="5521">
                  <c:v>523.16700000000003</c:v>
                </c:pt>
                <c:pt idx="5522">
                  <c:v>523.26400000000001</c:v>
                </c:pt>
                <c:pt idx="5523">
                  <c:v>523.36400000000003</c:v>
                </c:pt>
                <c:pt idx="5524">
                  <c:v>523.46400000000006</c:v>
                </c:pt>
                <c:pt idx="5525">
                  <c:v>523.56200000000001</c:v>
                </c:pt>
                <c:pt idx="5526">
                  <c:v>523.65800000000002</c:v>
                </c:pt>
                <c:pt idx="5527">
                  <c:v>523.75599999999997</c:v>
                </c:pt>
                <c:pt idx="5528">
                  <c:v>523.85</c:v>
                </c:pt>
                <c:pt idx="5529">
                  <c:v>523.95299999999997</c:v>
                </c:pt>
                <c:pt idx="5530">
                  <c:v>524.05499999999995</c:v>
                </c:pt>
                <c:pt idx="5531">
                  <c:v>524.15599999999995</c:v>
                </c:pt>
                <c:pt idx="5532">
                  <c:v>524.255</c:v>
                </c:pt>
                <c:pt idx="5533">
                  <c:v>524.35400000000004</c:v>
                </c:pt>
                <c:pt idx="5534">
                  <c:v>524.44899999999996</c:v>
                </c:pt>
                <c:pt idx="5535">
                  <c:v>524.54999999999995</c:v>
                </c:pt>
                <c:pt idx="5536">
                  <c:v>524.654</c:v>
                </c:pt>
              </c:numCache>
            </c:numRef>
          </c:xVal>
          <c:yVal>
            <c:numRef>
              <c:f>Feuil1!$B$4:$B$5540</c:f>
              <c:numCache>
                <c:formatCode>General</c:formatCode>
                <c:ptCount val="5537"/>
                <c:pt idx="0">
                  <c:v>69.552820849608807</c:v>
                </c:pt>
                <c:pt idx="1">
                  <c:v>63.851672800905803</c:v>
                </c:pt>
                <c:pt idx="2">
                  <c:v>63.521796159134098</c:v>
                </c:pt>
                <c:pt idx="3">
                  <c:v>63.228287827156102</c:v>
                </c:pt>
                <c:pt idx="4">
                  <c:v>62.906196031647198</c:v>
                </c:pt>
                <c:pt idx="5">
                  <c:v>62.957726540623703</c:v>
                </c:pt>
                <c:pt idx="6">
                  <c:v>62.0855398118034</c:v>
                </c:pt>
                <c:pt idx="7">
                  <c:v>61.964542959238202</c:v>
                </c:pt>
                <c:pt idx="8">
                  <c:v>62.093480553759598</c:v>
                </c:pt>
                <c:pt idx="9">
                  <c:v>60.945717488483503</c:v>
                </c:pt>
                <c:pt idx="10">
                  <c:v>62.142394432370402</c:v>
                </c:pt>
                <c:pt idx="11">
                  <c:v>61.510710691014999</c:v>
                </c:pt>
                <c:pt idx="12">
                  <c:v>60.612063213720603</c:v>
                </c:pt>
                <c:pt idx="13">
                  <c:v>60.706564999385101</c:v>
                </c:pt>
                <c:pt idx="14">
                  <c:v>60.546932303000901</c:v>
                </c:pt>
                <c:pt idx="15">
                  <c:v>59.925891780922797</c:v>
                </c:pt>
                <c:pt idx="16">
                  <c:v>59.386106687056802</c:v>
                </c:pt>
                <c:pt idx="17">
                  <c:v>59.1820299397626</c:v>
                </c:pt>
                <c:pt idx="18">
                  <c:v>59.047479369790103</c:v>
                </c:pt>
                <c:pt idx="19">
                  <c:v>58.497089875682597</c:v>
                </c:pt>
                <c:pt idx="20">
                  <c:v>58.116458756468496</c:v>
                </c:pt>
                <c:pt idx="21">
                  <c:v>58.172359873086499</c:v>
                </c:pt>
                <c:pt idx="22">
                  <c:v>58.460768256723497</c:v>
                </c:pt>
                <c:pt idx="23">
                  <c:v>58.375317679481199</c:v>
                </c:pt>
                <c:pt idx="24">
                  <c:v>57.294679245681301</c:v>
                </c:pt>
                <c:pt idx="25">
                  <c:v>57.485474070532703</c:v>
                </c:pt>
                <c:pt idx="26">
                  <c:v>57.726534217697903</c:v>
                </c:pt>
                <c:pt idx="27">
                  <c:v>57.152761206943701</c:v>
                </c:pt>
                <c:pt idx="28">
                  <c:v>56.935847125665703</c:v>
                </c:pt>
                <c:pt idx="29">
                  <c:v>57.082796066201702</c:v>
                </c:pt>
                <c:pt idx="30">
                  <c:v>56.965075798118399</c:v>
                </c:pt>
                <c:pt idx="31">
                  <c:v>56.636088992843</c:v>
                </c:pt>
                <c:pt idx="32">
                  <c:v>56.466125398507302</c:v>
                </c:pt>
                <c:pt idx="33">
                  <c:v>56.219250812901898</c:v>
                </c:pt>
                <c:pt idx="34">
                  <c:v>56.129885181207001</c:v>
                </c:pt>
                <c:pt idx="35">
                  <c:v>56.108114092619502</c:v>
                </c:pt>
                <c:pt idx="36">
                  <c:v>56.057333294243101</c:v>
                </c:pt>
                <c:pt idx="37">
                  <c:v>55.7829860332387</c:v>
                </c:pt>
                <c:pt idx="38">
                  <c:v>55.6308130589291</c:v>
                </c:pt>
                <c:pt idx="39">
                  <c:v>55.477622884017897</c:v>
                </c:pt>
                <c:pt idx="40">
                  <c:v>55.3473195904646</c:v>
                </c:pt>
                <c:pt idx="41">
                  <c:v>55.213735892020203</c:v>
                </c:pt>
                <c:pt idx="42">
                  <c:v>55.060217258378998</c:v>
                </c:pt>
                <c:pt idx="43">
                  <c:v>54.995705319736899</c:v>
                </c:pt>
                <c:pt idx="44">
                  <c:v>54.794599625777103</c:v>
                </c:pt>
                <c:pt idx="45">
                  <c:v>54.836026117411599</c:v>
                </c:pt>
                <c:pt idx="46">
                  <c:v>54.495820741401097</c:v>
                </c:pt>
                <c:pt idx="47">
                  <c:v>54.519071011101403</c:v>
                </c:pt>
                <c:pt idx="48">
                  <c:v>54.481352536216001</c:v>
                </c:pt>
                <c:pt idx="49">
                  <c:v>54.412331686194797</c:v>
                </c:pt>
                <c:pt idx="50">
                  <c:v>54.249646381747397</c:v>
                </c:pt>
                <c:pt idx="51">
                  <c:v>54.107208887772998</c:v>
                </c:pt>
                <c:pt idx="52">
                  <c:v>54.071812232042099</c:v>
                </c:pt>
                <c:pt idx="53">
                  <c:v>53.8743660923692</c:v>
                </c:pt>
                <c:pt idx="54">
                  <c:v>53.823108513222898</c:v>
                </c:pt>
                <c:pt idx="55">
                  <c:v>53.676372765788798</c:v>
                </c:pt>
                <c:pt idx="56">
                  <c:v>53.5827716117996</c:v>
                </c:pt>
                <c:pt idx="57">
                  <c:v>53.4749139891819</c:v>
                </c:pt>
                <c:pt idx="58">
                  <c:v>53.393338139091803</c:v>
                </c:pt>
                <c:pt idx="59">
                  <c:v>53.191972543382903</c:v>
                </c:pt>
                <c:pt idx="60">
                  <c:v>53.094278228497103</c:v>
                </c:pt>
                <c:pt idx="61">
                  <c:v>53.054992840346102</c:v>
                </c:pt>
                <c:pt idx="62">
                  <c:v>52.898897786044003</c:v>
                </c:pt>
                <c:pt idx="63">
                  <c:v>52.925910866596602</c:v>
                </c:pt>
                <c:pt idx="64">
                  <c:v>52.778601523467501</c:v>
                </c:pt>
                <c:pt idx="65">
                  <c:v>52.624355953012802</c:v>
                </c:pt>
                <c:pt idx="66">
                  <c:v>52.763050153317899</c:v>
                </c:pt>
                <c:pt idx="67">
                  <c:v>52.538631904001697</c:v>
                </c:pt>
                <c:pt idx="68">
                  <c:v>52.460421317894202</c:v>
                </c:pt>
                <c:pt idx="69">
                  <c:v>52.454882289663601</c:v>
                </c:pt>
                <c:pt idx="70">
                  <c:v>52.324717583953202</c:v>
                </c:pt>
                <c:pt idx="71">
                  <c:v>52.223976243720898</c:v>
                </c:pt>
                <c:pt idx="72">
                  <c:v>52.125209573377603</c:v>
                </c:pt>
                <c:pt idx="73">
                  <c:v>52.127580340683302</c:v>
                </c:pt>
                <c:pt idx="74">
                  <c:v>52.046252513592201</c:v>
                </c:pt>
                <c:pt idx="75">
                  <c:v>51.968874540647398</c:v>
                </c:pt>
                <c:pt idx="76">
                  <c:v>51.912674380535897</c:v>
                </c:pt>
                <c:pt idx="77">
                  <c:v>51.881782530393799</c:v>
                </c:pt>
                <c:pt idx="78">
                  <c:v>51.811708124068197</c:v>
                </c:pt>
                <c:pt idx="79">
                  <c:v>51.6250591662685</c:v>
                </c:pt>
                <c:pt idx="80">
                  <c:v>51.512047682202301</c:v>
                </c:pt>
                <c:pt idx="81">
                  <c:v>51.503338647031001</c:v>
                </c:pt>
                <c:pt idx="82">
                  <c:v>51.347150032109603</c:v>
                </c:pt>
                <c:pt idx="83">
                  <c:v>51.328604308486398</c:v>
                </c:pt>
                <c:pt idx="84">
                  <c:v>51.2439056728997</c:v>
                </c:pt>
                <c:pt idx="85">
                  <c:v>51.153816061263903</c:v>
                </c:pt>
                <c:pt idx="86">
                  <c:v>51.031826083959601</c:v>
                </c:pt>
                <c:pt idx="87">
                  <c:v>50.975640915572797</c:v>
                </c:pt>
                <c:pt idx="88">
                  <c:v>50.944367514018303</c:v>
                </c:pt>
                <c:pt idx="89">
                  <c:v>50.875728502376298</c:v>
                </c:pt>
                <c:pt idx="90">
                  <c:v>50.8242307292305</c:v>
                </c:pt>
                <c:pt idx="91">
                  <c:v>50.644461104724698</c:v>
                </c:pt>
                <c:pt idx="92">
                  <c:v>50.683567674579301</c:v>
                </c:pt>
                <c:pt idx="93">
                  <c:v>50.656926412136002</c:v>
                </c:pt>
                <c:pt idx="94">
                  <c:v>50.502807073985103</c:v>
                </c:pt>
                <c:pt idx="95">
                  <c:v>50.426741036337603</c:v>
                </c:pt>
                <c:pt idx="96">
                  <c:v>50.439371195004703</c:v>
                </c:pt>
                <c:pt idx="97">
                  <c:v>50.261929103241897</c:v>
                </c:pt>
                <c:pt idx="98">
                  <c:v>50.234716519697002</c:v>
                </c:pt>
                <c:pt idx="99">
                  <c:v>50.255280280072299</c:v>
                </c:pt>
                <c:pt idx="100">
                  <c:v>50.303643521788203</c:v>
                </c:pt>
                <c:pt idx="101">
                  <c:v>50.121730681628101</c:v>
                </c:pt>
                <c:pt idx="102">
                  <c:v>50.103650974980098</c:v>
                </c:pt>
                <c:pt idx="103">
                  <c:v>50.0713252118613</c:v>
                </c:pt>
                <c:pt idx="104">
                  <c:v>50.082712618840297</c:v>
                </c:pt>
                <c:pt idx="105">
                  <c:v>49.954221567200399</c:v>
                </c:pt>
                <c:pt idx="106">
                  <c:v>49.8666080578015</c:v>
                </c:pt>
                <c:pt idx="107">
                  <c:v>49.846941664885001</c:v>
                </c:pt>
                <c:pt idx="108">
                  <c:v>49.790128725147497</c:v>
                </c:pt>
                <c:pt idx="109">
                  <c:v>49.717077938666499</c:v>
                </c:pt>
                <c:pt idx="110">
                  <c:v>49.630960544061402</c:v>
                </c:pt>
                <c:pt idx="111">
                  <c:v>49.5132963829004</c:v>
                </c:pt>
                <c:pt idx="112">
                  <c:v>49.495348798134899</c:v>
                </c:pt>
                <c:pt idx="113">
                  <c:v>49.465748296109098</c:v>
                </c:pt>
                <c:pt idx="114">
                  <c:v>49.4283641013389</c:v>
                </c:pt>
                <c:pt idx="115">
                  <c:v>49.325995422980199</c:v>
                </c:pt>
                <c:pt idx="116">
                  <c:v>49.286898532562397</c:v>
                </c:pt>
                <c:pt idx="117">
                  <c:v>49.243053055236601</c:v>
                </c:pt>
                <c:pt idx="118">
                  <c:v>49.2270411022293</c:v>
                </c:pt>
                <c:pt idx="119">
                  <c:v>49.211435367913303</c:v>
                </c:pt>
                <c:pt idx="120">
                  <c:v>49.064542646254502</c:v>
                </c:pt>
                <c:pt idx="121">
                  <c:v>49.037672509508504</c:v>
                </c:pt>
                <c:pt idx="122">
                  <c:v>48.9496898089034</c:v>
                </c:pt>
                <c:pt idx="123">
                  <c:v>48.945225126947598</c:v>
                </c:pt>
                <c:pt idx="124">
                  <c:v>48.878935913987299</c:v>
                </c:pt>
                <c:pt idx="125">
                  <c:v>48.863369193818698</c:v>
                </c:pt>
                <c:pt idx="126">
                  <c:v>48.750507473111</c:v>
                </c:pt>
                <c:pt idx="127">
                  <c:v>48.711442799350301</c:v>
                </c:pt>
                <c:pt idx="128">
                  <c:v>48.647536176955697</c:v>
                </c:pt>
                <c:pt idx="129">
                  <c:v>48.635642864368897</c:v>
                </c:pt>
                <c:pt idx="130">
                  <c:v>48.629793786005401</c:v>
                </c:pt>
                <c:pt idx="131">
                  <c:v>48.634775535932803</c:v>
                </c:pt>
                <c:pt idx="132">
                  <c:v>48.472063009842898</c:v>
                </c:pt>
                <c:pt idx="133">
                  <c:v>48.548269474053903</c:v>
                </c:pt>
                <c:pt idx="134">
                  <c:v>48.474605799388698</c:v>
                </c:pt>
                <c:pt idx="135">
                  <c:v>48.3354410961892</c:v>
                </c:pt>
                <c:pt idx="136">
                  <c:v>48.339529865337497</c:v>
                </c:pt>
                <c:pt idx="137">
                  <c:v>48.321416199081902</c:v>
                </c:pt>
                <c:pt idx="138">
                  <c:v>48.236048410102498</c:v>
                </c:pt>
                <c:pt idx="139">
                  <c:v>48.2188706111314</c:v>
                </c:pt>
                <c:pt idx="140">
                  <c:v>48.215614310472901</c:v>
                </c:pt>
                <c:pt idx="141">
                  <c:v>48.126189537626097</c:v>
                </c:pt>
                <c:pt idx="142">
                  <c:v>48.158478141273399</c:v>
                </c:pt>
                <c:pt idx="143">
                  <c:v>48.0727932293347</c:v>
                </c:pt>
                <c:pt idx="144">
                  <c:v>48.078237111248598</c:v>
                </c:pt>
                <c:pt idx="145">
                  <c:v>47.9904219529217</c:v>
                </c:pt>
                <c:pt idx="146">
                  <c:v>47.966834333854301</c:v>
                </c:pt>
                <c:pt idx="147">
                  <c:v>47.9794422149252</c:v>
                </c:pt>
                <c:pt idx="148">
                  <c:v>47.841951464918303</c:v>
                </c:pt>
                <c:pt idx="149">
                  <c:v>47.803496511469</c:v>
                </c:pt>
                <c:pt idx="150">
                  <c:v>47.757253255217002</c:v>
                </c:pt>
                <c:pt idx="151">
                  <c:v>47.732492194216199</c:v>
                </c:pt>
                <c:pt idx="152">
                  <c:v>47.678318039157197</c:v>
                </c:pt>
                <c:pt idx="153">
                  <c:v>47.677812265492499</c:v>
                </c:pt>
                <c:pt idx="154">
                  <c:v>47.614587116290302</c:v>
                </c:pt>
                <c:pt idx="155">
                  <c:v>47.496690587745697</c:v>
                </c:pt>
                <c:pt idx="156">
                  <c:v>47.551668297734203</c:v>
                </c:pt>
                <c:pt idx="157">
                  <c:v>47.4088632349753</c:v>
                </c:pt>
                <c:pt idx="158">
                  <c:v>47.406209465661803</c:v>
                </c:pt>
                <c:pt idx="159">
                  <c:v>47.366524134502299</c:v>
                </c:pt>
                <c:pt idx="160">
                  <c:v>47.307098050213902</c:v>
                </c:pt>
                <c:pt idx="161">
                  <c:v>47.313975407381903</c:v>
                </c:pt>
                <c:pt idx="162">
                  <c:v>47.321320423473203</c:v>
                </c:pt>
                <c:pt idx="163">
                  <c:v>47.283261292071899</c:v>
                </c:pt>
                <c:pt idx="164">
                  <c:v>47.203472440093101</c:v>
                </c:pt>
                <c:pt idx="165">
                  <c:v>47.154002322038203</c:v>
                </c:pt>
                <c:pt idx="166">
                  <c:v>47.14402951804</c:v>
                </c:pt>
                <c:pt idx="167">
                  <c:v>47.126874254252897</c:v>
                </c:pt>
                <c:pt idx="168">
                  <c:v>47.147448433024103</c:v>
                </c:pt>
                <c:pt idx="169">
                  <c:v>47.027754226622498</c:v>
                </c:pt>
                <c:pt idx="170">
                  <c:v>47.044731004900299</c:v>
                </c:pt>
                <c:pt idx="171">
                  <c:v>47.021188488747697</c:v>
                </c:pt>
                <c:pt idx="172">
                  <c:v>46.9777688312438</c:v>
                </c:pt>
                <c:pt idx="173">
                  <c:v>46.880004088815198</c:v>
                </c:pt>
                <c:pt idx="174">
                  <c:v>46.884273617606297</c:v>
                </c:pt>
                <c:pt idx="175">
                  <c:v>46.795726190165503</c:v>
                </c:pt>
                <c:pt idx="176">
                  <c:v>46.8044430431489</c:v>
                </c:pt>
                <c:pt idx="177">
                  <c:v>46.850875160416201</c:v>
                </c:pt>
                <c:pt idx="178">
                  <c:v>46.755327286994898</c:v>
                </c:pt>
                <c:pt idx="179">
                  <c:v>46.797285045997903</c:v>
                </c:pt>
                <c:pt idx="180">
                  <c:v>46.729167935187398</c:v>
                </c:pt>
                <c:pt idx="181">
                  <c:v>46.696704625525598</c:v>
                </c:pt>
                <c:pt idx="182">
                  <c:v>46.622308800246103</c:v>
                </c:pt>
                <c:pt idx="183">
                  <c:v>46.6327913445772</c:v>
                </c:pt>
                <c:pt idx="184">
                  <c:v>46.567006953880401</c:v>
                </c:pt>
                <c:pt idx="185">
                  <c:v>46.597352674712297</c:v>
                </c:pt>
                <c:pt idx="186">
                  <c:v>46.540592036719502</c:v>
                </c:pt>
                <c:pt idx="187">
                  <c:v>46.524646504236699</c:v>
                </c:pt>
                <c:pt idx="188">
                  <c:v>46.508988740857902</c:v>
                </c:pt>
                <c:pt idx="189">
                  <c:v>46.492185914053401</c:v>
                </c:pt>
                <c:pt idx="190">
                  <c:v>46.347652115914599</c:v>
                </c:pt>
                <c:pt idx="191">
                  <c:v>46.371956330840298</c:v>
                </c:pt>
                <c:pt idx="192">
                  <c:v>46.345748098500003</c:v>
                </c:pt>
                <c:pt idx="193">
                  <c:v>46.341343012790503</c:v>
                </c:pt>
                <c:pt idx="194">
                  <c:v>46.285089755371203</c:v>
                </c:pt>
                <c:pt idx="195">
                  <c:v>46.248565777173397</c:v>
                </c:pt>
                <c:pt idx="196">
                  <c:v>46.2163049105894</c:v>
                </c:pt>
                <c:pt idx="197">
                  <c:v>46.185207301193302</c:v>
                </c:pt>
                <c:pt idx="198">
                  <c:v>46.127937794830501</c:v>
                </c:pt>
                <c:pt idx="199">
                  <c:v>46.151447507698798</c:v>
                </c:pt>
                <c:pt idx="200">
                  <c:v>46.101410292597002</c:v>
                </c:pt>
                <c:pt idx="201">
                  <c:v>46.0537179492242</c:v>
                </c:pt>
                <c:pt idx="202">
                  <c:v>46.0750367287988</c:v>
                </c:pt>
                <c:pt idx="203">
                  <c:v>45.9378631931312</c:v>
                </c:pt>
                <c:pt idx="204">
                  <c:v>45.954858086109901</c:v>
                </c:pt>
                <c:pt idx="205">
                  <c:v>45.9211657789618</c:v>
                </c:pt>
                <c:pt idx="206">
                  <c:v>45.921585524342802</c:v>
                </c:pt>
                <c:pt idx="207">
                  <c:v>45.868157612511297</c:v>
                </c:pt>
                <c:pt idx="208">
                  <c:v>45.884131551067803</c:v>
                </c:pt>
                <c:pt idx="209">
                  <c:v>45.827245200324697</c:v>
                </c:pt>
                <c:pt idx="210">
                  <c:v>45.821437639209599</c:v>
                </c:pt>
                <c:pt idx="211">
                  <c:v>45.811043227349998</c:v>
                </c:pt>
                <c:pt idx="212">
                  <c:v>45.801581141490701</c:v>
                </c:pt>
                <c:pt idx="213">
                  <c:v>45.794407742664099</c:v>
                </c:pt>
                <c:pt idx="214">
                  <c:v>45.690793104055203</c:v>
                </c:pt>
                <c:pt idx="215">
                  <c:v>45.661694291842302</c:v>
                </c:pt>
                <c:pt idx="216">
                  <c:v>45.640669209945798</c:v>
                </c:pt>
                <c:pt idx="217">
                  <c:v>45.618322328070697</c:v>
                </c:pt>
                <c:pt idx="218">
                  <c:v>45.602347460199702</c:v>
                </c:pt>
                <c:pt idx="219">
                  <c:v>45.5318618634873</c:v>
                </c:pt>
                <c:pt idx="220">
                  <c:v>45.544338021985197</c:v>
                </c:pt>
                <c:pt idx="221">
                  <c:v>45.517190105832</c:v>
                </c:pt>
                <c:pt idx="222">
                  <c:v>45.4865037422596</c:v>
                </c:pt>
                <c:pt idx="223">
                  <c:v>45.528007836672302</c:v>
                </c:pt>
                <c:pt idx="224">
                  <c:v>45.480163616969001</c:v>
                </c:pt>
                <c:pt idx="225">
                  <c:v>45.388809161651103</c:v>
                </c:pt>
                <c:pt idx="226">
                  <c:v>45.446031826835501</c:v>
                </c:pt>
                <c:pt idx="227">
                  <c:v>45.433017182877798</c:v>
                </c:pt>
                <c:pt idx="228">
                  <c:v>45.355985922171797</c:v>
                </c:pt>
                <c:pt idx="229">
                  <c:v>45.3168203484964</c:v>
                </c:pt>
                <c:pt idx="230">
                  <c:v>45.308954040463803</c:v>
                </c:pt>
                <c:pt idx="231">
                  <c:v>45.3813522220061</c:v>
                </c:pt>
                <c:pt idx="232">
                  <c:v>45.285424472682003</c:v>
                </c:pt>
                <c:pt idx="233">
                  <c:v>45.218811291117198</c:v>
                </c:pt>
                <c:pt idx="234">
                  <c:v>45.1997534882154</c:v>
                </c:pt>
                <c:pt idx="235">
                  <c:v>45.248223680371801</c:v>
                </c:pt>
                <c:pt idx="236">
                  <c:v>45.251450596006499</c:v>
                </c:pt>
                <c:pt idx="237">
                  <c:v>45.181211006081597</c:v>
                </c:pt>
                <c:pt idx="238">
                  <c:v>45.144473187805602</c:v>
                </c:pt>
                <c:pt idx="239">
                  <c:v>45.157476055449997</c:v>
                </c:pt>
                <c:pt idx="240">
                  <c:v>45.136324742239204</c:v>
                </c:pt>
                <c:pt idx="241">
                  <c:v>45.055004409060601</c:v>
                </c:pt>
                <c:pt idx="242">
                  <c:v>45.074958200309801</c:v>
                </c:pt>
                <c:pt idx="243">
                  <c:v>45.003932371349599</c:v>
                </c:pt>
                <c:pt idx="244">
                  <c:v>45.021464759364299</c:v>
                </c:pt>
                <c:pt idx="245">
                  <c:v>44.935611757893497</c:v>
                </c:pt>
                <c:pt idx="246">
                  <c:v>44.956399821927697</c:v>
                </c:pt>
                <c:pt idx="247">
                  <c:v>44.928996132063602</c:v>
                </c:pt>
                <c:pt idx="248">
                  <c:v>44.907613771591102</c:v>
                </c:pt>
                <c:pt idx="249">
                  <c:v>44.890257195001297</c:v>
                </c:pt>
                <c:pt idx="250">
                  <c:v>44.850757357701397</c:v>
                </c:pt>
                <c:pt idx="251">
                  <c:v>44.851157562948302</c:v>
                </c:pt>
                <c:pt idx="252">
                  <c:v>44.847599088442301</c:v>
                </c:pt>
                <c:pt idx="253">
                  <c:v>44.838563627822197</c:v>
                </c:pt>
                <c:pt idx="254">
                  <c:v>44.725454844577499</c:v>
                </c:pt>
                <c:pt idx="255">
                  <c:v>44.772177893848102</c:v>
                </c:pt>
                <c:pt idx="256">
                  <c:v>44.7178668941418</c:v>
                </c:pt>
                <c:pt idx="257">
                  <c:v>44.739232929942602</c:v>
                </c:pt>
                <c:pt idx="258">
                  <c:v>44.650773276734398</c:v>
                </c:pt>
                <c:pt idx="259">
                  <c:v>44.636642339092603</c:v>
                </c:pt>
                <c:pt idx="260">
                  <c:v>44.623089460416701</c:v>
                </c:pt>
                <c:pt idx="261">
                  <c:v>44.609639881004902</c:v>
                </c:pt>
                <c:pt idx="262">
                  <c:v>44.584531226887101</c:v>
                </c:pt>
                <c:pt idx="263">
                  <c:v>44.514378706220398</c:v>
                </c:pt>
                <c:pt idx="264">
                  <c:v>44.552519254552998</c:v>
                </c:pt>
                <c:pt idx="265">
                  <c:v>44.562990409664799</c:v>
                </c:pt>
                <c:pt idx="266">
                  <c:v>44.482430902278502</c:v>
                </c:pt>
                <c:pt idx="267">
                  <c:v>44.441033633270997</c:v>
                </c:pt>
                <c:pt idx="268">
                  <c:v>44.414337995207902</c:v>
                </c:pt>
                <c:pt idx="269">
                  <c:v>44.410935281242899</c:v>
                </c:pt>
                <c:pt idx="270">
                  <c:v>44.438403055976501</c:v>
                </c:pt>
                <c:pt idx="271">
                  <c:v>44.352063605588199</c:v>
                </c:pt>
                <c:pt idx="272">
                  <c:v>44.2857429205431</c:v>
                </c:pt>
                <c:pt idx="273">
                  <c:v>44.294426950750299</c:v>
                </c:pt>
                <c:pt idx="274">
                  <c:v>44.303880413599302</c:v>
                </c:pt>
                <c:pt idx="275">
                  <c:v>44.210899392991799</c:v>
                </c:pt>
                <c:pt idx="276">
                  <c:v>44.285430714101203</c:v>
                </c:pt>
                <c:pt idx="277">
                  <c:v>44.219535712868598</c:v>
                </c:pt>
                <c:pt idx="278">
                  <c:v>44.234512429699897</c:v>
                </c:pt>
                <c:pt idx="279">
                  <c:v>44.227428715142103</c:v>
                </c:pt>
                <c:pt idx="280">
                  <c:v>44.161070144401599</c:v>
                </c:pt>
                <c:pt idx="281">
                  <c:v>44.188717060683402</c:v>
                </c:pt>
                <c:pt idx="282">
                  <c:v>44.159314714504198</c:v>
                </c:pt>
                <c:pt idx="283">
                  <c:v>44.122112468124001</c:v>
                </c:pt>
                <c:pt idx="284">
                  <c:v>44.099362814671302</c:v>
                </c:pt>
                <c:pt idx="285">
                  <c:v>44.0275475537007</c:v>
                </c:pt>
                <c:pt idx="286">
                  <c:v>44.095391743076597</c:v>
                </c:pt>
                <c:pt idx="287">
                  <c:v>44.030695643129299</c:v>
                </c:pt>
                <c:pt idx="288">
                  <c:v>44.0316826811341</c:v>
                </c:pt>
                <c:pt idx="289">
                  <c:v>44.040986265445198</c:v>
                </c:pt>
                <c:pt idx="290">
                  <c:v>44.028582139305598</c:v>
                </c:pt>
                <c:pt idx="291">
                  <c:v>43.977450044399099</c:v>
                </c:pt>
                <c:pt idx="292">
                  <c:v>43.944309454200003</c:v>
                </c:pt>
                <c:pt idx="293">
                  <c:v>43.906208730575102</c:v>
                </c:pt>
                <c:pt idx="294">
                  <c:v>43.930683081130297</c:v>
                </c:pt>
                <c:pt idx="295">
                  <c:v>43.916284523531502</c:v>
                </c:pt>
                <c:pt idx="296">
                  <c:v>43.916947324127499</c:v>
                </c:pt>
                <c:pt idx="297">
                  <c:v>43.868347495051303</c:v>
                </c:pt>
                <c:pt idx="298">
                  <c:v>43.8120036847384</c:v>
                </c:pt>
                <c:pt idx="299">
                  <c:v>43.845154642679802</c:v>
                </c:pt>
                <c:pt idx="300">
                  <c:v>43.797945544906497</c:v>
                </c:pt>
                <c:pt idx="301">
                  <c:v>43.757321760209997</c:v>
                </c:pt>
                <c:pt idx="302">
                  <c:v>43.789064616115503</c:v>
                </c:pt>
                <c:pt idx="303">
                  <c:v>43.761662354137798</c:v>
                </c:pt>
                <c:pt idx="304">
                  <c:v>43.758121793815498</c:v>
                </c:pt>
                <c:pt idx="305">
                  <c:v>43.730925562622197</c:v>
                </c:pt>
                <c:pt idx="306">
                  <c:v>43.734147342649898</c:v>
                </c:pt>
                <c:pt idx="307">
                  <c:v>43.694575898590699</c:v>
                </c:pt>
                <c:pt idx="308">
                  <c:v>43.723279738262796</c:v>
                </c:pt>
                <c:pt idx="309">
                  <c:v>43.634304680621398</c:v>
                </c:pt>
                <c:pt idx="310">
                  <c:v>43.644384889723497</c:v>
                </c:pt>
                <c:pt idx="311">
                  <c:v>43.596502224181997</c:v>
                </c:pt>
                <c:pt idx="312">
                  <c:v>43.624121996522298</c:v>
                </c:pt>
                <c:pt idx="313">
                  <c:v>43.5799147647447</c:v>
                </c:pt>
                <c:pt idx="314">
                  <c:v>43.538166975112603</c:v>
                </c:pt>
                <c:pt idx="315">
                  <c:v>43.540168933710198</c:v>
                </c:pt>
                <c:pt idx="316">
                  <c:v>43.591978419494197</c:v>
                </c:pt>
                <c:pt idx="317">
                  <c:v>43.5092617361328</c:v>
                </c:pt>
                <c:pt idx="318">
                  <c:v>43.494791436785597</c:v>
                </c:pt>
                <c:pt idx="319">
                  <c:v>43.529459551690103</c:v>
                </c:pt>
                <c:pt idx="320">
                  <c:v>43.476106167541403</c:v>
                </c:pt>
                <c:pt idx="321">
                  <c:v>43.487828578493598</c:v>
                </c:pt>
                <c:pt idx="322">
                  <c:v>43.397636569254601</c:v>
                </c:pt>
                <c:pt idx="323">
                  <c:v>43.413678886591804</c:v>
                </c:pt>
                <c:pt idx="324">
                  <c:v>43.3977454367555</c:v>
                </c:pt>
                <c:pt idx="325">
                  <c:v>43.300928465750602</c:v>
                </c:pt>
                <c:pt idx="326">
                  <c:v>43.3308143529608</c:v>
                </c:pt>
                <c:pt idx="327">
                  <c:v>43.3278788614058</c:v>
                </c:pt>
                <c:pt idx="328">
                  <c:v>43.308593167368002</c:v>
                </c:pt>
                <c:pt idx="329">
                  <c:v>43.278263181347697</c:v>
                </c:pt>
                <c:pt idx="330">
                  <c:v>43.244008781492603</c:v>
                </c:pt>
                <c:pt idx="331">
                  <c:v>43.234250959615203</c:v>
                </c:pt>
                <c:pt idx="332">
                  <c:v>43.288308493141599</c:v>
                </c:pt>
                <c:pt idx="333">
                  <c:v>43.1878879304886</c:v>
                </c:pt>
                <c:pt idx="334">
                  <c:v>43.160533669076102</c:v>
                </c:pt>
                <c:pt idx="335">
                  <c:v>43.199070625175203</c:v>
                </c:pt>
                <c:pt idx="336">
                  <c:v>43.189889268118698</c:v>
                </c:pt>
                <c:pt idx="337">
                  <c:v>43.116436269588803</c:v>
                </c:pt>
                <c:pt idx="338">
                  <c:v>43.138918582755601</c:v>
                </c:pt>
                <c:pt idx="339">
                  <c:v>43.167550967722597</c:v>
                </c:pt>
                <c:pt idx="340">
                  <c:v>43.091223977701397</c:v>
                </c:pt>
                <c:pt idx="341">
                  <c:v>43.108039239569898</c:v>
                </c:pt>
                <c:pt idx="342">
                  <c:v>43.069880539514102</c:v>
                </c:pt>
                <c:pt idx="343">
                  <c:v>43.069040230698</c:v>
                </c:pt>
                <c:pt idx="344">
                  <c:v>43.036477950968298</c:v>
                </c:pt>
                <c:pt idx="345">
                  <c:v>43.045856336004299</c:v>
                </c:pt>
                <c:pt idx="346">
                  <c:v>43.009999584590098</c:v>
                </c:pt>
                <c:pt idx="347">
                  <c:v>42.9580726038525</c:v>
                </c:pt>
                <c:pt idx="348">
                  <c:v>42.971145118906101</c:v>
                </c:pt>
                <c:pt idx="349">
                  <c:v>42.972209738971898</c:v>
                </c:pt>
                <c:pt idx="350">
                  <c:v>42.944424576785003</c:v>
                </c:pt>
                <c:pt idx="351">
                  <c:v>42.898974661122402</c:v>
                </c:pt>
                <c:pt idx="352">
                  <c:v>42.9416637335367</c:v>
                </c:pt>
                <c:pt idx="353">
                  <c:v>42.903076461180902</c:v>
                </c:pt>
                <c:pt idx="354">
                  <c:v>42.885508892749797</c:v>
                </c:pt>
                <c:pt idx="355">
                  <c:v>42.807642837071398</c:v>
                </c:pt>
                <c:pt idx="356">
                  <c:v>42.884422862173501</c:v>
                </c:pt>
                <c:pt idx="357">
                  <c:v>42.830970345466</c:v>
                </c:pt>
                <c:pt idx="358">
                  <c:v>42.835262753705003</c:v>
                </c:pt>
                <c:pt idx="359">
                  <c:v>42.803091097161598</c:v>
                </c:pt>
                <c:pt idx="360">
                  <c:v>42.770759019135703</c:v>
                </c:pt>
                <c:pt idx="361">
                  <c:v>42.812776409522598</c:v>
                </c:pt>
                <c:pt idx="362">
                  <c:v>42.805127000209801</c:v>
                </c:pt>
                <c:pt idx="363">
                  <c:v>42.754433927836303</c:v>
                </c:pt>
                <c:pt idx="364">
                  <c:v>42.774548376220302</c:v>
                </c:pt>
                <c:pt idx="365">
                  <c:v>42.729244214071301</c:v>
                </c:pt>
                <c:pt idx="366">
                  <c:v>42.755535731839899</c:v>
                </c:pt>
                <c:pt idx="367">
                  <c:v>42.711386994522897</c:v>
                </c:pt>
                <c:pt idx="368">
                  <c:v>42.650681267071398</c:v>
                </c:pt>
                <c:pt idx="369">
                  <c:v>42.706946694920099</c:v>
                </c:pt>
                <c:pt idx="370">
                  <c:v>42.6468236994899</c:v>
                </c:pt>
                <c:pt idx="371">
                  <c:v>42.649712309553202</c:v>
                </c:pt>
                <c:pt idx="372">
                  <c:v>42.696033510338403</c:v>
                </c:pt>
                <c:pt idx="373">
                  <c:v>42.651399107698097</c:v>
                </c:pt>
                <c:pt idx="374">
                  <c:v>42.631222812120498</c:v>
                </c:pt>
                <c:pt idx="375">
                  <c:v>42.634712347789801</c:v>
                </c:pt>
                <c:pt idx="376">
                  <c:v>42.597489427397498</c:v>
                </c:pt>
                <c:pt idx="377">
                  <c:v>42.623049288022202</c:v>
                </c:pt>
                <c:pt idx="378">
                  <c:v>42.601418538851497</c:v>
                </c:pt>
                <c:pt idx="379">
                  <c:v>42.565335936832398</c:v>
                </c:pt>
                <c:pt idx="380">
                  <c:v>42.555138216468301</c:v>
                </c:pt>
                <c:pt idx="381">
                  <c:v>42.553145728059299</c:v>
                </c:pt>
                <c:pt idx="382">
                  <c:v>42.5306743345337</c:v>
                </c:pt>
                <c:pt idx="383">
                  <c:v>42.492971898182297</c:v>
                </c:pt>
                <c:pt idx="384">
                  <c:v>42.498972064549697</c:v>
                </c:pt>
                <c:pt idx="385">
                  <c:v>42.464271400124403</c:v>
                </c:pt>
                <c:pt idx="386">
                  <c:v>42.496447573339502</c:v>
                </c:pt>
                <c:pt idx="387">
                  <c:v>42.441667280138503</c:v>
                </c:pt>
                <c:pt idx="388">
                  <c:v>42.463220172038298</c:v>
                </c:pt>
                <c:pt idx="389">
                  <c:v>42.3978427685255</c:v>
                </c:pt>
                <c:pt idx="390">
                  <c:v>42.409973704356602</c:v>
                </c:pt>
                <c:pt idx="391">
                  <c:v>42.400963748430101</c:v>
                </c:pt>
                <c:pt idx="392">
                  <c:v>42.315250020077102</c:v>
                </c:pt>
                <c:pt idx="393">
                  <c:v>42.372104843405502</c:v>
                </c:pt>
                <c:pt idx="394">
                  <c:v>42.342844127453901</c:v>
                </c:pt>
                <c:pt idx="395">
                  <c:v>42.384485664514898</c:v>
                </c:pt>
                <c:pt idx="396">
                  <c:v>42.269932869791802</c:v>
                </c:pt>
                <c:pt idx="397">
                  <c:v>42.293168761583502</c:v>
                </c:pt>
                <c:pt idx="398">
                  <c:v>42.266844806002702</c:v>
                </c:pt>
                <c:pt idx="399">
                  <c:v>42.254932754237799</c:v>
                </c:pt>
                <c:pt idx="400">
                  <c:v>42.260269017752698</c:v>
                </c:pt>
                <c:pt idx="401">
                  <c:v>42.256938593737502</c:v>
                </c:pt>
                <c:pt idx="402">
                  <c:v>42.273044182524799</c:v>
                </c:pt>
                <c:pt idx="403">
                  <c:v>42.220778816857496</c:v>
                </c:pt>
                <c:pt idx="404">
                  <c:v>42.1996851777036</c:v>
                </c:pt>
                <c:pt idx="405">
                  <c:v>42.185122189451398</c:v>
                </c:pt>
                <c:pt idx="406">
                  <c:v>42.183132178724698</c:v>
                </c:pt>
                <c:pt idx="407">
                  <c:v>42.185404828758003</c:v>
                </c:pt>
                <c:pt idx="408">
                  <c:v>42.1389356288852</c:v>
                </c:pt>
                <c:pt idx="409">
                  <c:v>42.070706984752498</c:v>
                </c:pt>
                <c:pt idx="410">
                  <c:v>42.135886530796803</c:v>
                </c:pt>
                <c:pt idx="411">
                  <c:v>42.129425326975102</c:v>
                </c:pt>
                <c:pt idx="412">
                  <c:v>42.071317876793799</c:v>
                </c:pt>
                <c:pt idx="413">
                  <c:v>42.064817993266601</c:v>
                </c:pt>
                <c:pt idx="414">
                  <c:v>42.105560312990598</c:v>
                </c:pt>
                <c:pt idx="415">
                  <c:v>42.074063052768999</c:v>
                </c:pt>
                <c:pt idx="416">
                  <c:v>42.067958116871999</c:v>
                </c:pt>
                <c:pt idx="417">
                  <c:v>42.012473443699001</c:v>
                </c:pt>
                <c:pt idx="418">
                  <c:v>42.0390635254915</c:v>
                </c:pt>
                <c:pt idx="419">
                  <c:v>42.024752983560496</c:v>
                </c:pt>
                <c:pt idx="420">
                  <c:v>41.961929248264802</c:v>
                </c:pt>
                <c:pt idx="421">
                  <c:v>41.974745089552599</c:v>
                </c:pt>
                <c:pt idx="422">
                  <c:v>41.9509615806383</c:v>
                </c:pt>
                <c:pt idx="423">
                  <c:v>41.962015358340203</c:v>
                </c:pt>
                <c:pt idx="424">
                  <c:v>42.006525039898797</c:v>
                </c:pt>
                <c:pt idx="425">
                  <c:v>41.981974224449502</c:v>
                </c:pt>
                <c:pt idx="426">
                  <c:v>41.891592263267597</c:v>
                </c:pt>
                <c:pt idx="427">
                  <c:v>41.878387700209601</c:v>
                </c:pt>
                <c:pt idx="428">
                  <c:v>41.909896764747799</c:v>
                </c:pt>
                <c:pt idx="429">
                  <c:v>41.880916565874202</c:v>
                </c:pt>
                <c:pt idx="430">
                  <c:v>41.872591658665399</c:v>
                </c:pt>
                <c:pt idx="431">
                  <c:v>41.827817069400403</c:v>
                </c:pt>
                <c:pt idx="432">
                  <c:v>41.819465773774503</c:v>
                </c:pt>
                <c:pt idx="433">
                  <c:v>41.823738977465702</c:v>
                </c:pt>
                <c:pt idx="434">
                  <c:v>41.8382421100291</c:v>
                </c:pt>
                <c:pt idx="435">
                  <c:v>41.782818850276499</c:v>
                </c:pt>
                <c:pt idx="436">
                  <c:v>41.8380744058</c:v>
                </c:pt>
                <c:pt idx="437">
                  <c:v>41.7123701981659</c:v>
                </c:pt>
                <c:pt idx="438">
                  <c:v>41.735786871644002</c:v>
                </c:pt>
                <c:pt idx="439">
                  <c:v>41.750502392646197</c:v>
                </c:pt>
                <c:pt idx="440">
                  <c:v>41.738877411730698</c:v>
                </c:pt>
                <c:pt idx="441">
                  <c:v>41.733102077697602</c:v>
                </c:pt>
                <c:pt idx="442">
                  <c:v>41.764172106461402</c:v>
                </c:pt>
                <c:pt idx="443">
                  <c:v>41.6664709081331</c:v>
                </c:pt>
                <c:pt idx="444">
                  <c:v>41.743779850396898</c:v>
                </c:pt>
                <c:pt idx="445">
                  <c:v>41.7020886622456</c:v>
                </c:pt>
                <c:pt idx="446">
                  <c:v>41.660905322464401</c:v>
                </c:pt>
                <c:pt idx="447">
                  <c:v>41.722812874566301</c:v>
                </c:pt>
                <c:pt idx="448">
                  <c:v>41.6327162837594</c:v>
                </c:pt>
                <c:pt idx="449">
                  <c:v>41.667216151175801</c:v>
                </c:pt>
                <c:pt idx="450">
                  <c:v>41.638724439983697</c:v>
                </c:pt>
                <c:pt idx="451">
                  <c:v>41.6404846458233</c:v>
                </c:pt>
                <c:pt idx="452">
                  <c:v>41.614809518178099</c:v>
                </c:pt>
                <c:pt idx="453">
                  <c:v>41.588592713022301</c:v>
                </c:pt>
                <c:pt idx="454">
                  <c:v>41.583381031184501</c:v>
                </c:pt>
                <c:pt idx="455">
                  <c:v>41.582990558122098</c:v>
                </c:pt>
                <c:pt idx="456">
                  <c:v>41.657557039029598</c:v>
                </c:pt>
                <c:pt idx="457">
                  <c:v>41.550083541262801</c:v>
                </c:pt>
                <c:pt idx="458">
                  <c:v>41.538525128250001</c:v>
                </c:pt>
                <c:pt idx="459">
                  <c:v>41.5458539595421</c:v>
                </c:pt>
                <c:pt idx="460">
                  <c:v>41.529307667958598</c:v>
                </c:pt>
                <c:pt idx="461">
                  <c:v>41.537425675135196</c:v>
                </c:pt>
                <c:pt idx="462">
                  <c:v>41.516726826835097</c:v>
                </c:pt>
                <c:pt idx="463">
                  <c:v>41.506887220969702</c:v>
                </c:pt>
                <c:pt idx="464">
                  <c:v>41.4681821760338</c:v>
                </c:pt>
                <c:pt idx="465">
                  <c:v>41.466260440299301</c:v>
                </c:pt>
                <c:pt idx="466">
                  <c:v>41.474207018243298</c:v>
                </c:pt>
                <c:pt idx="467">
                  <c:v>41.476481935708797</c:v>
                </c:pt>
                <c:pt idx="468">
                  <c:v>41.4056221834445</c:v>
                </c:pt>
                <c:pt idx="469">
                  <c:v>41.482002856935303</c:v>
                </c:pt>
                <c:pt idx="470">
                  <c:v>41.492626418339697</c:v>
                </c:pt>
                <c:pt idx="471">
                  <c:v>41.400136940918301</c:v>
                </c:pt>
                <c:pt idx="472">
                  <c:v>41.3995766424636</c:v>
                </c:pt>
                <c:pt idx="473">
                  <c:v>41.421313738837199</c:v>
                </c:pt>
                <c:pt idx="474">
                  <c:v>41.404658529800102</c:v>
                </c:pt>
                <c:pt idx="475">
                  <c:v>41.382951849003099</c:v>
                </c:pt>
                <c:pt idx="476">
                  <c:v>41.359418052130401</c:v>
                </c:pt>
                <c:pt idx="477">
                  <c:v>41.335917537589502</c:v>
                </c:pt>
                <c:pt idx="478">
                  <c:v>41.2993333148858</c:v>
                </c:pt>
                <c:pt idx="479">
                  <c:v>41.320106560682099</c:v>
                </c:pt>
                <c:pt idx="480">
                  <c:v>41.325085992846802</c:v>
                </c:pt>
                <c:pt idx="481">
                  <c:v>41.298823198301498</c:v>
                </c:pt>
                <c:pt idx="482">
                  <c:v>41.267366595539599</c:v>
                </c:pt>
                <c:pt idx="483">
                  <c:v>41.2457933093714</c:v>
                </c:pt>
                <c:pt idx="484">
                  <c:v>41.251231012779101</c:v>
                </c:pt>
                <c:pt idx="485">
                  <c:v>41.2625120160222</c:v>
                </c:pt>
                <c:pt idx="486">
                  <c:v>41.2400009119578</c:v>
                </c:pt>
                <c:pt idx="487">
                  <c:v>41.2207941866358</c:v>
                </c:pt>
                <c:pt idx="488">
                  <c:v>41.207188631862799</c:v>
                </c:pt>
                <c:pt idx="489">
                  <c:v>41.194601154268099</c:v>
                </c:pt>
                <c:pt idx="490">
                  <c:v>41.178141042376403</c:v>
                </c:pt>
                <c:pt idx="491">
                  <c:v>41.1816274078612</c:v>
                </c:pt>
                <c:pt idx="492">
                  <c:v>41.194590619381302</c:v>
                </c:pt>
                <c:pt idx="493">
                  <c:v>41.129270193236003</c:v>
                </c:pt>
                <c:pt idx="494">
                  <c:v>41.121564710673098</c:v>
                </c:pt>
                <c:pt idx="495">
                  <c:v>41.1048120499375</c:v>
                </c:pt>
                <c:pt idx="496">
                  <c:v>41.065826278801403</c:v>
                </c:pt>
                <c:pt idx="497">
                  <c:v>41.160223929081901</c:v>
                </c:pt>
                <c:pt idx="498">
                  <c:v>41.0812530126829</c:v>
                </c:pt>
                <c:pt idx="499">
                  <c:v>41.108767911443998</c:v>
                </c:pt>
                <c:pt idx="500">
                  <c:v>41.086594094029202</c:v>
                </c:pt>
                <c:pt idx="501">
                  <c:v>41.053039525383298</c:v>
                </c:pt>
                <c:pt idx="502">
                  <c:v>41.0373044967859</c:v>
                </c:pt>
                <c:pt idx="503">
                  <c:v>41.028049524123503</c:v>
                </c:pt>
                <c:pt idx="504">
                  <c:v>40.996045867999001</c:v>
                </c:pt>
                <c:pt idx="505">
                  <c:v>41.015161895616501</c:v>
                </c:pt>
                <c:pt idx="506">
                  <c:v>41.014003632064899</c:v>
                </c:pt>
                <c:pt idx="507">
                  <c:v>40.968306500986699</c:v>
                </c:pt>
                <c:pt idx="508">
                  <c:v>40.963955781601904</c:v>
                </c:pt>
                <c:pt idx="509">
                  <c:v>40.923596803346101</c:v>
                </c:pt>
                <c:pt idx="510">
                  <c:v>40.876326105870397</c:v>
                </c:pt>
                <c:pt idx="511">
                  <c:v>40.900245956167097</c:v>
                </c:pt>
                <c:pt idx="512">
                  <c:v>40.897064765900801</c:v>
                </c:pt>
                <c:pt idx="513">
                  <c:v>40.8761651522478</c:v>
                </c:pt>
                <c:pt idx="514">
                  <c:v>40.857688763159302</c:v>
                </c:pt>
                <c:pt idx="515">
                  <c:v>40.850315372888701</c:v>
                </c:pt>
                <c:pt idx="516">
                  <c:v>40.8504818614472</c:v>
                </c:pt>
                <c:pt idx="517">
                  <c:v>40.848134584963198</c:v>
                </c:pt>
                <c:pt idx="518">
                  <c:v>40.8371230327256</c:v>
                </c:pt>
                <c:pt idx="519">
                  <c:v>40.837121829704003</c:v>
                </c:pt>
                <c:pt idx="520">
                  <c:v>40.845489720110002</c:v>
                </c:pt>
                <c:pt idx="521">
                  <c:v>40.821460802379299</c:v>
                </c:pt>
                <c:pt idx="522">
                  <c:v>40.794383435712497</c:v>
                </c:pt>
                <c:pt idx="523">
                  <c:v>40.794508402017897</c:v>
                </c:pt>
                <c:pt idx="524">
                  <c:v>40.803020718205602</c:v>
                </c:pt>
                <c:pt idx="525">
                  <c:v>40.756714071248602</c:v>
                </c:pt>
                <c:pt idx="526">
                  <c:v>40.7227744833015</c:v>
                </c:pt>
                <c:pt idx="527">
                  <c:v>40.746920882055598</c:v>
                </c:pt>
                <c:pt idx="528">
                  <c:v>40.668445245553499</c:v>
                </c:pt>
                <c:pt idx="529">
                  <c:v>40.682771254114897</c:v>
                </c:pt>
                <c:pt idx="530">
                  <c:v>40.676278479777999</c:v>
                </c:pt>
                <c:pt idx="531">
                  <c:v>40.689288284662403</c:v>
                </c:pt>
                <c:pt idx="532">
                  <c:v>40.686812885129001</c:v>
                </c:pt>
                <c:pt idx="533">
                  <c:v>40.682655094480602</c:v>
                </c:pt>
                <c:pt idx="534">
                  <c:v>40.643411572899304</c:v>
                </c:pt>
                <c:pt idx="535">
                  <c:v>40.660115842538097</c:v>
                </c:pt>
                <c:pt idx="536">
                  <c:v>40.6204058344304</c:v>
                </c:pt>
                <c:pt idx="537">
                  <c:v>40.635998079821199</c:v>
                </c:pt>
                <c:pt idx="538">
                  <c:v>40.663094713683002</c:v>
                </c:pt>
                <c:pt idx="539">
                  <c:v>40.597487510696503</c:v>
                </c:pt>
                <c:pt idx="540">
                  <c:v>40.658561803316999</c:v>
                </c:pt>
                <c:pt idx="541">
                  <c:v>40.621682561248399</c:v>
                </c:pt>
                <c:pt idx="542">
                  <c:v>40.564200039103298</c:v>
                </c:pt>
                <c:pt idx="543">
                  <c:v>40.618818699131999</c:v>
                </c:pt>
                <c:pt idx="544">
                  <c:v>40.624266878461903</c:v>
                </c:pt>
                <c:pt idx="545">
                  <c:v>40.605705425496403</c:v>
                </c:pt>
                <c:pt idx="546">
                  <c:v>40.592546097797097</c:v>
                </c:pt>
                <c:pt idx="547">
                  <c:v>40.569122818283098</c:v>
                </c:pt>
                <c:pt idx="548">
                  <c:v>40.516225717537402</c:v>
                </c:pt>
                <c:pt idx="549">
                  <c:v>40.516603758183201</c:v>
                </c:pt>
                <c:pt idx="550">
                  <c:v>40.475904009004097</c:v>
                </c:pt>
                <c:pt idx="551">
                  <c:v>40.500132499558397</c:v>
                </c:pt>
                <c:pt idx="552">
                  <c:v>40.476287528200501</c:v>
                </c:pt>
                <c:pt idx="553">
                  <c:v>40.459901809121298</c:v>
                </c:pt>
                <c:pt idx="554">
                  <c:v>40.474248697780801</c:v>
                </c:pt>
                <c:pt idx="555">
                  <c:v>40.465022187518102</c:v>
                </c:pt>
                <c:pt idx="556">
                  <c:v>40.455718599186199</c:v>
                </c:pt>
                <c:pt idx="557">
                  <c:v>40.469485916231903</c:v>
                </c:pt>
                <c:pt idx="558">
                  <c:v>40.464655278667401</c:v>
                </c:pt>
                <c:pt idx="559">
                  <c:v>40.444715914151402</c:v>
                </c:pt>
                <c:pt idx="560">
                  <c:v>40.430344092391202</c:v>
                </c:pt>
                <c:pt idx="561">
                  <c:v>40.3623048366481</c:v>
                </c:pt>
                <c:pt idx="562">
                  <c:v>40.3859681141141</c:v>
                </c:pt>
                <c:pt idx="563">
                  <c:v>40.409523887825102</c:v>
                </c:pt>
                <c:pt idx="564">
                  <c:v>40.385934624647398</c:v>
                </c:pt>
                <c:pt idx="565">
                  <c:v>40.406459745646302</c:v>
                </c:pt>
                <c:pt idx="566">
                  <c:v>40.381723636544301</c:v>
                </c:pt>
                <c:pt idx="567">
                  <c:v>40.375628491927799</c:v>
                </c:pt>
                <c:pt idx="568">
                  <c:v>40.406348624791697</c:v>
                </c:pt>
                <c:pt idx="569">
                  <c:v>40.357968809454</c:v>
                </c:pt>
                <c:pt idx="570">
                  <c:v>40.344717693995499</c:v>
                </c:pt>
                <c:pt idx="571">
                  <c:v>40.362723705598</c:v>
                </c:pt>
                <c:pt idx="572">
                  <c:v>40.3337893372331</c:v>
                </c:pt>
                <c:pt idx="573">
                  <c:v>40.343175289905602</c:v>
                </c:pt>
                <c:pt idx="574">
                  <c:v>40.2826366613183</c:v>
                </c:pt>
                <c:pt idx="575">
                  <c:v>40.261610703332003</c:v>
                </c:pt>
                <c:pt idx="576">
                  <c:v>40.250293739496698</c:v>
                </c:pt>
                <c:pt idx="577">
                  <c:v>40.268822067292497</c:v>
                </c:pt>
                <c:pt idx="578">
                  <c:v>40.268261342642802</c:v>
                </c:pt>
                <c:pt idx="579">
                  <c:v>40.246045991947497</c:v>
                </c:pt>
                <c:pt idx="580">
                  <c:v>40.205989255797299</c:v>
                </c:pt>
                <c:pt idx="581">
                  <c:v>40.240854976928503</c:v>
                </c:pt>
                <c:pt idx="582">
                  <c:v>40.239748581333899</c:v>
                </c:pt>
                <c:pt idx="583">
                  <c:v>40.214516657141601</c:v>
                </c:pt>
                <c:pt idx="584">
                  <c:v>40.1834113259508</c:v>
                </c:pt>
                <c:pt idx="585">
                  <c:v>40.209930089216897</c:v>
                </c:pt>
                <c:pt idx="586">
                  <c:v>40.140823828182697</c:v>
                </c:pt>
                <c:pt idx="587">
                  <c:v>40.146041690318398</c:v>
                </c:pt>
                <c:pt idx="588">
                  <c:v>40.099443317604397</c:v>
                </c:pt>
                <c:pt idx="589">
                  <c:v>40.110061805802403</c:v>
                </c:pt>
                <c:pt idx="590">
                  <c:v>40.057856081605898</c:v>
                </c:pt>
                <c:pt idx="591">
                  <c:v>40.086168724061601</c:v>
                </c:pt>
                <c:pt idx="592">
                  <c:v>40.115889121961501</c:v>
                </c:pt>
                <c:pt idx="593">
                  <c:v>40.090786772348501</c:v>
                </c:pt>
                <c:pt idx="594">
                  <c:v>40.095317474265798</c:v>
                </c:pt>
                <c:pt idx="595">
                  <c:v>40.089406494850103</c:v>
                </c:pt>
                <c:pt idx="596">
                  <c:v>40.074731034136903</c:v>
                </c:pt>
                <c:pt idx="597">
                  <c:v>40.063639195724001</c:v>
                </c:pt>
                <c:pt idx="598">
                  <c:v>40.022698874225199</c:v>
                </c:pt>
                <c:pt idx="599">
                  <c:v>39.999561753532099</c:v>
                </c:pt>
                <c:pt idx="600">
                  <c:v>40.026644920664197</c:v>
                </c:pt>
                <c:pt idx="601">
                  <c:v>40.043359796858503</c:v>
                </c:pt>
                <c:pt idx="602">
                  <c:v>39.9619192477466</c:v>
                </c:pt>
                <c:pt idx="603">
                  <c:v>39.9701523207031</c:v>
                </c:pt>
                <c:pt idx="604">
                  <c:v>39.958036271403301</c:v>
                </c:pt>
                <c:pt idx="605">
                  <c:v>39.941730047673097</c:v>
                </c:pt>
                <c:pt idx="606">
                  <c:v>39.951312372071698</c:v>
                </c:pt>
                <c:pt idx="607">
                  <c:v>39.955990553898403</c:v>
                </c:pt>
                <c:pt idx="608">
                  <c:v>39.8925288561529</c:v>
                </c:pt>
                <c:pt idx="609">
                  <c:v>39.896259538688298</c:v>
                </c:pt>
                <c:pt idx="610">
                  <c:v>39.902055376025501</c:v>
                </c:pt>
                <c:pt idx="611">
                  <c:v>39.890840102425599</c:v>
                </c:pt>
                <c:pt idx="612">
                  <c:v>39.899240995220403</c:v>
                </c:pt>
                <c:pt idx="613">
                  <c:v>39.925505149583699</c:v>
                </c:pt>
                <c:pt idx="614">
                  <c:v>39.856982096610501</c:v>
                </c:pt>
                <c:pt idx="615">
                  <c:v>39.848351571209598</c:v>
                </c:pt>
                <c:pt idx="616">
                  <c:v>39.824360913439797</c:v>
                </c:pt>
                <c:pt idx="617">
                  <c:v>39.849341359819299</c:v>
                </c:pt>
                <c:pt idx="618">
                  <c:v>39.7834277453737</c:v>
                </c:pt>
                <c:pt idx="619">
                  <c:v>39.807317003023101</c:v>
                </c:pt>
                <c:pt idx="620">
                  <c:v>39.818018407890698</c:v>
                </c:pt>
                <c:pt idx="621">
                  <c:v>39.778758692342898</c:v>
                </c:pt>
                <c:pt idx="622">
                  <c:v>39.758175417589797</c:v>
                </c:pt>
                <c:pt idx="623">
                  <c:v>39.806252504248697</c:v>
                </c:pt>
                <c:pt idx="624">
                  <c:v>39.780453174006198</c:v>
                </c:pt>
                <c:pt idx="625">
                  <c:v>39.770080683159897</c:v>
                </c:pt>
                <c:pt idx="626">
                  <c:v>39.729135692055301</c:v>
                </c:pt>
                <c:pt idx="627">
                  <c:v>39.711131710231001</c:v>
                </c:pt>
                <c:pt idx="628">
                  <c:v>39.715400455141101</c:v>
                </c:pt>
                <c:pt idx="629">
                  <c:v>39.725113582708303</c:v>
                </c:pt>
                <c:pt idx="630">
                  <c:v>39.6865121170189</c:v>
                </c:pt>
                <c:pt idx="631">
                  <c:v>39.695998054586099</c:v>
                </c:pt>
                <c:pt idx="632">
                  <c:v>39.721836648328697</c:v>
                </c:pt>
                <c:pt idx="633">
                  <c:v>39.712010243592403</c:v>
                </c:pt>
                <c:pt idx="634">
                  <c:v>39.671481303783601</c:v>
                </c:pt>
                <c:pt idx="635">
                  <c:v>39.670833935620301</c:v>
                </c:pt>
                <c:pt idx="636">
                  <c:v>39.630638468510497</c:v>
                </c:pt>
                <c:pt idx="637">
                  <c:v>39.660706055549298</c:v>
                </c:pt>
                <c:pt idx="638">
                  <c:v>39.630577833388102</c:v>
                </c:pt>
                <c:pt idx="639">
                  <c:v>39.631339038628099</c:v>
                </c:pt>
                <c:pt idx="640">
                  <c:v>39.644161161712098</c:v>
                </c:pt>
                <c:pt idx="641">
                  <c:v>39.589552950188697</c:v>
                </c:pt>
                <c:pt idx="642">
                  <c:v>39.613035689049802</c:v>
                </c:pt>
                <c:pt idx="643">
                  <c:v>39.596554557669499</c:v>
                </c:pt>
                <c:pt idx="644">
                  <c:v>39.5780679642873</c:v>
                </c:pt>
                <c:pt idx="645">
                  <c:v>39.582674750304001</c:v>
                </c:pt>
                <c:pt idx="646">
                  <c:v>39.578182247045397</c:v>
                </c:pt>
                <c:pt idx="647">
                  <c:v>39.6048970742522</c:v>
                </c:pt>
                <c:pt idx="648">
                  <c:v>39.562492317218897</c:v>
                </c:pt>
                <c:pt idx="649">
                  <c:v>39.520898066174297</c:v>
                </c:pt>
                <c:pt idx="650">
                  <c:v>39.554575052935803</c:v>
                </c:pt>
                <c:pt idx="651">
                  <c:v>39.5229836550442</c:v>
                </c:pt>
                <c:pt idx="652">
                  <c:v>39.544366124899199</c:v>
                </c:pt>
                <c:pt idx="653">
                  <c:v>39.527807990692899</c:v>
                </c:pt>
                <c:pt idx="654">
                  <c:v>39.514008328416601</c:v>
                </c:pt>
                <c:pt idx="655">
                  <c:v>39.510240314899903</c:v>
                </c:pt>
                <c:pt idx="656">
                  <c:v>39.459540231953802</c:v>
                </c:pt>
                <c:pt idx="657">
                  <c:v>39.465203017001002</c:v>
                </c:pt>
                <c:pt idx="658">
                  <c:v>39.433564345965003</c:v>
                </c:pt>
                <c:pt idx="659">
                  <c:v>39.451786545061303</c:v>
                </c:pt>
                <c:pt idx="660">
                  <c:v>39.483647376970403</c:v>
                </c:pt>
                <c:pt idx="661">
                  <c:v>39.410597176579699</c:v>
                </c:pt>
                <c:pt idx="662">
                  <c:v>39.435084870314597</c:v>
                </c:pt>
                <c:pt idx="663">
                  <c:v>39.4180659894323</c:v>
                </c:pt>
                <c:pt idx="664">
                  <c:v>39.4137434097278</c:v>
                </c:pt>
                <c:pt idx="665">
                  <c:v>39.393871187527502</c:v>
                </c:pt>
                <c:pt idx="666">
                  <c:v>39.372978986958401</c:v>
                </c:pt>
                <c:pt idx="667">
                  <c:v>39.366124816695297</c:v>
                </c:pt>
                <c:pt idx="668">
                  <c:v>39.384882725554398</c:v>
                </c:pt>
                <c:pt idx="669">
                  <c:v>39.384736013074999</c:v>
                </c:pt>
                <c:pt idx="670">
                  <c:v>39.399265771980403</c:v>
                </c:pt>
                <c:pt idx="671">
                  <c:v>39.374530076841801</c:v>
                </c:pt>
                <c:pt idx="672">
                  <c:v>39.375607762553699</c:v>
                </c:pt>
                <c:pt idx="673">
                  <c:v>39.324669978076699</c:v>
                </c:pt>
                <c:pt idx="674">
                  <c:v>39.352833558440899</c:v>
                </c:pt>
                <c:pt idx="675">
                  <c:v>39.3440106607136</c:v>
                </c:pt>
                <c:pt idx="676">
                  <c:v>39.329525551433903</c:v>
                </c:pt>
                <c:pt idx="677">
                  <c:v>39.3027488698241</c:v>
                </c:pt>
                <c:pt idx="678">
                  <c:v>39.284877038945098</c:v>
                </c:pt>
                <c:pt idx="679">
                  <c:v>39.2877635129786</c:v>
                </c:pt>
                <c:pt idx="680">
                  <c:v>39.257520554188297</c:v>
                </c:pt>
                <c:pt idx="681">
                  <c:v>39.270739823905402</c:v>
                </c:pt>
                <c:pt idx="682">
                  <c:v>39.313477642246802</c:v>
                </c:pt>
                <c:pt idx="683">
                  <c:v>39.288441310874397</c:v>
                </c:pt>
                <c:pt idx="684">
                  <c:v>39.274282495011597</c:v>
                </c:pt>
                <c:pt idx="685">
                  <c:v>39.258658928742499</c:v>
                </c:pt>
                <c:pt idx="686">
                  <c:v>39.267200001918297</c:v>
                </c:pt>
                <c:pt idx="687">
                  <c:v>39.248435565006503</c:v>
                </c:pt>
                <c:pt idx="688">
                  <c:v>39.235148537300802</c:v>
                </c:pt>
                <c:pt idx="689">
                  <c:v>39.215957047355303</c:v>
                </c:pt>
                <c:pt idx="690">
                  <c:v>39.217824939581099</c:v>
                </c:pt>
                <c:pt idx="691">
                  <c:v>39.184088830652101</c:v>
                </c:pt>
                <c:pt idx="692">
                  <c:v>39.179057040425803</c:v>
                </c:pt>
                <c:pt idx="693">
                  <c:v>39.169410218620001</c:v>
                </c:pt>
                <c:pt idx="694">
                  <c:v>39.166107002841301</c:v>
                </c:pt>
                <c:pt idx="695">
                  <c:v>39.1573229656045</c:v>
                </c:pt>
                <c:pt idx="696">
                  <c:v>39.161543054209297</c:v>
                </c:pt>
                <c:pt idx="697">
                  <c:v>39.124706891925698</c:v>
                </c:pt>
                <c:pt idx="698">
                  <c:v>39.133586833125598</c:v>
                </c:pt>
                <c:pt idx="699">
                  <c:v>39.122251131412703</c:v>
                </c:pt>
                <c:pt idx="700">
                  <c:v>39.131712464074397</c:v>
                </c:pt>
                <c:pt idx="701">
                  <c:v>39.134877969238303</c:v>
                </c:pt>
                <c:pt idx="702">
                  <c:v>39.132636894699999</c:v>
                </c:pt>
                <c:pt idx="703">
                  <c:v>39.0871618230913</c:v>
                </c:pt>
                <c:pt idx="704">
                  <c:v>39.082310367331402</c:v>
                </c:pt>
                <c:pt idx="705">
                  <c:v>39.0589262221811</c:v>
                </c:pt>
                <c:pt idx="706">
                  <c:v>39.1099099876173</c:v>
                </c:pt>
                <c:pt idx="707">
                  <c:v>39.080917259925599</c:v>
                </c:pt>
                <c:pt idx="708">
                  <c:v>39.070385610131197</c:v>
                </c:pt>
                <c:pt idx="709">
                  <c:v>39.034451989992199</c:v>
                </c:pt>
                <c:pt idx="710">
                  <c:v>39.065616989562201</c:v>
                </c:pt>
                <c:pt idx="711">
                  <c:v>39.025119519567099</c:v>
                </c:pt>
                <c:pt idx="712">
                  <c:v>39.0543182500924</c:v>
                </c:pt>
                <c:pt idx="713">
                  <c:v>39.007716766035401</c:v>
                </c:pt>
                <c:pt idx="714">
                  <c:v>39.005346879630501</c:v>
                </c:pt>
                <c:pt idx="715">
                  <c:v>38.993826765433603</c:v>
                </c:pt>
                <c:pt idx="716">
                  <c:v>38.952306780519002</c:v>
                </c:pt>
                <c:pt idx="717">
                  <c:v>38.976695837530897</c:v>
                </c:pt>
                <c:pt idx="718">
                  <c:v>39.010822702235302</c:v>
                </c:pt>
                <c:pt idx="719">
                  <c:v>38.973121903072801</c:v>
                </c:pt>
                <c:pt idx="720">
                  <c:v>38.901462330031499</c:v>
                </c:pt>
                <c:pt idx="721">
                  <c:v>38.929826937244599</c:v>
                </c:pt>
                <c:pt idx="722">
                  <c:v>38.923132978082599</c:v>
                </c:pt>
                <c:pt idx="723">
                  <c:v>38.955966367257403</c:v>
                </c:pt>
                <c:pt idx="724">
                  <c:v>38.926504478649697</c:v>
                </c:pt>
                <c:pt idx="725">
                  <c:v>38.884499136476499</c:v>
                </c:pt>
                <c:pt idx="726">
                  <c:v>38.894810493012997</c:v>
                </c:pt>
                <c:pt idx="727">
                  <c:v>38.896462559283101</c:v>
                </c:pt>
                <c:pt idx="728">
                  <c:v>38.925168180620702</c:v>
                </c:pt>
                <c:pt idx="729">
                  <c:v>38.904632946311096</c:v>
                </c:pt>
                <c:pt idx="730">
                  <c:v>38.878657526572901</c:v>
                </c:pt>
                <c:pt idx="731">
                  <c:v>38.918696031295397</c:v>
                </c:pt>
                <c:pt idx="732">
                  <c:v>38.881122966289396</c:v>
                </c:pt>
                <c:pt idx="733">
                  <c:v>38.870865413740397</c:v>
                </c:pt>
                <c:pt idx="734">
                  <c:v>38.861930083668298</c:v>
                </c:pt>
                <c:pt idx="735">
                  <c:v>38.853868719437699</c:v>
                </c:pt>
                <c:pt idx="736">
                  <c:v>38.842750117760502</c:v>
                </c:pt>
                <c:pt idx="737">
                  <c:v>38.869996087155599</c:v>
                </c:pt>
                <c:pt idx="738">
                  <c:v>38.827831502437299</c:v>
                </c:pt>
                <c:pt idx="739">
                  <c:v>38.838581371261597</c:v>
                </c:pt>
                <c:pt idx="740">
                  <c:v>38.817691922133797</c:v>
                </c:pt>
                <c:pt idx="741">
                  <c:v>38.782726302347598</c:v>
                </c:pt>
                <c:pt idx="742">
                  <c:v>38.778850834277002</c:v>
                </c:pt>
                <c:pt idx="743">
                  <c:v>38.795218934357102</c:v>
                </c:pt>
                <c:pt idx="744">
                  <c:v>38.803987957052399</c:v>
                </c:pt>
                <c:pt idx="745">
                  <c:v>38.7955612872885</c:v>
                </c:pt>
                <c:pt idx="746">
                  <c:v>38.791758088416898</c:v>
                </c:pt>
                <c:pt idx="747">
                  <c:v>38.778754845122201</c:v>
                </c:pt>
                <c:pt idx="748">
                  <c:v>38.7531663480136</c:v>
                </c:pt>
                <c:pt idx="749">
                  <c:v>38.728109624768599</c:v>
                </c:pt>
                <c:pt idx="750">
                  <c:v>38.775405254944197</c:v>
                </c:pt>
                <c:pt idx="751">
                  <c:v>38.714441774294798</c:v>
                </c:pt>
                <c:pt idx="752">
                  <c:v>38.7040540115661</c:v>
                </c:pt>
                <c:pt idx="753">
                  <c:v>38.735460348645802</c:v>
                </c:pt>
                <c:pt idx="754">
                  <c:v>38.738493625414797</c:v>
                </c:pt>
                <c:pt idx="755">
                  <c:v>38.693694135683103</c:v>
                </c:pt>
                <c:pt idx="756">
                  <c:v>38.688149004809702</c:v>
                </c:pt>
                <c:pt idx="757">
                  <c:v>38.659245950619599</c:v>
                </c:pt>
                <c:pt idx="758">
                  <c:v>38.679757254588601</c:v>
                </c:pt>
                <c:pt idx="759">
                  <c:v>38.655948588996097</c:v>
                </c:pt>
                <c:pt idx="760">
                  <c:v>38.646335229402197</c:v>
                </c:pt>
                <c:pt idx="761">
                  <c:v>38.662959097834502</c:v>
                </c:pt>
                <c:pt idx="762">
                  <c:v>38.645550639590901</c:v>
                </c:pt>
                <c:pt idx="763">
                  <c:v>38.654559199786902</c:v>
                </c:pt>
                <c:pt idx="764">
                  <c:v>38.618080979115803</c:v>
                </c:pt>
                <c:pt idx="765">
                  <c:v>38.645249812262001</c:v>
                </c:pt>
                <c:pt idx="766">
                  <c:v>38.597797736184397</c:v>
                </c:pt>
                <c:pt idx="767">
                  <c:v>38.585523280979103</c:v>
                </c:pt>
                <c:pt idx="768">
                  <c:v>38.565536453172001</c:v>
                </c:pt>
                <c:pt idx="769">
                  <c:v>38.582709758033801</c:v>
                </c:pt>
                <c:pt idx="770">
                  <c:v>38.576605560615199</c:v>
                </c:pt>
                <c:pt idx="771">
                  <c:v>38.592258256775501</c:v>
                </c:pt>
                <c:pt idx="772">
                  <c:v>38.573482565429501</c:v>
                </c:pt>
                <c:pt idx="773">
                  <c:v>38.574661285959202</c:v>
                </c:pt>
                <c:pt idx="774">
                  <c:v>38.540727890114802</c:v>
                </c:pt>
                <c:pt idx="775">
                  <c:v>38.536324029140999</c:v>
                </c:pt>
                <c:pt idx="776">
                  <c:v>38.500760517946397</c:v>
                </c:pt>
                <c:pt idx="777">
                  <c:v>38.529131998522402</c:v>
                </c:pt>
                <c:pt idx="778">
                  <c:v>38.4957722005067</c:v>
                </c:pt>
                <c:pt idx="779">
                  <c:v>38.476880665080301</c:v>
                </c:pt>
                <c:pt idx="780">
                  <c:v>38.507331996096099</c:v>
                </c:pt>
                <c:pt idx="781">
                  <c:v>38.482271571208599</c:v>
                </c:pt>
                <c:pt idx="782">
                  <c:v>38.471338933126397</c:v>
                </c:pt>
                <c:pt idx="783">
                  <c:v>38.485495549822403</c:v>
                </c:pt>
                <c:pt idx="784">
                  <c:v>38.473087539272498</c:v>
                </c:pt>
                <c:pt idx="785">
                  <c:v>38.476858271190899</c:v>
                </c:pt>
                <c:pt idx="786">
                  <c:v>38.469263860225297</c:v>
                </c:pt>
                <c:pt idx="787">
                  <c:v>38.453505675531702</c:v>
                </c:pt>
                <c:pt idx="788">
                  <c:v>38.440917368014901</c:v>
                </c:pt>
                <c:pt idx="789">
                  <c:v>38.448988229380298</c:v>
                </c:pt>
                <c:pt idx="790">
                  <c:v>38.428178487678601</c:v>
                </c:pt>
                <c:pt idx="791">
                  <c:v>38.437851575891401</c:v>
                </c:pt>
                <c:pt idx="792">
                  <c:v>38.417230353190703</c:v>
                </c:pt>
                <c:pt idx="793">
                  <c:v>38.3972699693579</c:v>
                </c:pt>
                <c:pt idx="794">
                  <c:v>38.384054864867103</c:v>
                </c:pt>
                <c:pt idx="795">
                  <c:v>38.390395504381701</c:v>
                </c:pt>
                <c:pt idx="796">
                  <c:v>38.383067404763899</c:v>
                </c:pt>
                <c:pt idx="797">
                  <c:v>38.3553220213957</c:v>
                </c:pt>
                <c:pt idx="798">
                  <c:v>38.386240202015401</c:v>
                </c:pt>
                <c:pt idx="799">
                  <c:v>38.3789341230163</c:v>
                </c:pt>
                <c:pt idx="800">
                  <c:v>38.320841769531398</c:v>
                </c:pt>
                <c:pt idx="801">
                  <c:v>38.3550075308072</c:v>
                </c:pt>
                <c:pt idx="802">
                  <c:v>38.315381638950001</c:v>
                </c:pt>
                <c:pt idx="803">
                  <c:v>38.318162776491498</c:v>
                </c:pt>
                <c:pt idx="804">
                  <c:v>38.320997979024</c:v>
                </c:pt>
                <c:pt idx="805">
                  <c:v>38.308093005861501</c:v>
                </c:pt>
                <c:pt idx="806">
                  <c:v>38.277735719030602</c:v>
                </c:pt>
                <c:pt idx="807">
                  <c:v>38.291616837282596</c:v>
                </c:pt>
                <c:pt idx="808">
                  <c:v>38.314058238925099</c:v>
                </c:pt>
                <c:pt idx="809">
                  <c:v>38.268491811046303</c:v>
                </c:pt>
                <c:pt idx="810">
                  <c:v>38.271129441203797</c:v>
                </c:pt>
                <c:pt idx="811">
                  <c:v>38.265927623945402</c:v>
                </c:pt>
                <c:pt idx="812">
                  <c:v>38.2567794728444</c:v>
                </c:pt>
                <c:pt idx="813">
                  <c:v>38.224842988115199</c:v>
                </c:pt>
                <c:pt idx="814">
                  <c:v>38.243713079309401</c:v>
                </c:pt>
                <c:pt idx="815">
                  <c:v>38.231747295689999</c:v>
                </c:pt>
                <c:pt idx="816">
                  <c:v>38.228340209754798</c:v>
                </c:pt>
                <c:pt idx="817">
                  <c:v>38.226042984964998</c:v>
                </c:pt>
                <c:pt idx="818">
                  <c:v>38.223097404068</c:v>
                </c:pt>
                <c:pt idx="819">
                  <c:v>38.172974958826998</c:v>
                </c:pt>
                <c:pt idx="820">
                  <c:v>38.173517709180999</c:v>
                </c:pt>
                <c:pt idx="821">
                  <c:v>38.227030180960199</c:v>
                </c:pt>
                <c:pt idx="822">
                  <c:v>38.162065194477996</c:v>
                </c:pt>
                <c:pt idx="823">
                  <c:v>38.171644363701297</c:v>
                </c:pt>
                <c:pt idx="824">
                  <c:v>38.148132721697898</c:v>
                </c:pt>
                <c:pt idx="825">
                  <c:v>38.174204459953501</c:v>
                </c:pt>
                <c:pt idx="826">
                  <c:v>38.169938184468698</c:v>
                </c:pt>
                <c:pt idx="827">
                  <c:v>38.173157604558703</c:v>
                </c:pt>
                <c:pt idx="828">
                  <c:v>38.110558324106997</c:v>
                </c:pt>
                <c:pt idx="829">
                  <c:v>38.1362353059261</c:v>
                </c:pt>
                <c:pt idx="830">
                  <c:v>38.150801772138003</c:v>
                </c:pt>
                <c:pt idx="831">
                  <c:v>38.112641049573099</c:v>
                </c:pt>
                <c:pt idx="832">
                  <c:v>38.097174718999902</c:v>
                </c:pt>
                <c:pt idx="833">
                  <c:v>38.057540281014703</c:v>
                </c:pt>
                <c:pt idx="834">
                  <c:v>38.054698343018003</c:v>
                </c:pt>
                <c:pt idx="835">
                  <c:v>38.073307501466601</c:v>
                </c:pt>
                <c:pt idx="836">
                  <c:v>38.074596090816001</c:v>
                </c:pt>
                <c:pt idx="837">
                  <c:v>38.045870404474002</c:v>
                </c:pt>
                <c:pt idx="838">
                  <c:v>38.044793768742501</c:v>
                </c:pt>
                <c:pt idx="839">
                  <c:v>38.023523214345602</c:v>
                </c:pt>
                <c:pt idx="840">
                  <c:v>38.033999813851402</c:v>
                </c:pt>
                <c:pt idx="841">
                  <c:v>38.048313548132803</c:v>
                </c:pt>
                <c:pt idx="842">
                  <c:v>38.023179916456897</c:v>
                </c:pt>
                <c:pt idx="843">
                  <c:v>37.989605152019401</c:v>
                </c:pt>
                <c:pt idx="844">
                  <c:v>38.010731546871199</c:v>
                </c:pt>
                <c:pt idx="845">
                  <c:v>37.997652930358001</c:v>
                </c:pt>
                <c:pt idx="846">
                  <c:v>38.022256946337698</c:v>
                </c:pt>
                <c:pt idx="847">
                  <c:v>38.009201604015502</c:v>
                </c:pt>
                <c:pt idx="848">
                  <c:v>38.002594127517398</c:v>
                </c:pt>
                <c:pt idx="849">
                  <c:v>37.9738869194587</c:v>
                </c:pt>
                <c:pt idx="850">
                  <c:v>37.982893735141801</c:v>
                </c:pt>
                <c:pt idx="851">
                  <c:v>37.9853686680176</c:v>
                </c:pt>
                <c:pt idx="852">
                  <c:v>37.9813337192166</c:v>
                </c:pt>
                <c:pt idx="853">
                  <c:v>37.975453050001597</c:v>
                </c:pt>
                <c:pt idx="854">
                  <c:v>37.941815030321301</c:v>
                </c:pt>
                <c:pt idx="855">
                  <c:v>37.906701956542797</c:v>
                </c:pt>
                <c:pt idx="856">
                  <c:v>37.935738757434599</c:v>
                </c:pt>
                <c:pt idx="857">
                  <c:v>37.919780663406002</c:v>
                </c:pt>
                <c:pt idx="858">
                  <c:v>37.9498153569522</c:v>
                </c:pt>
                <c:pt idx="859">
                  <c:v>37.910446458370203</c:v>
                </c:pt>
                <c:pt idx="860">
                  <c:v>37.9085674453762</c:v>
                </c:pt>
                <c:pt idx="861">
                  <c:v>37.904485267002002</c:v>
                </c:pt>
                <c:pt idx="862">
                  <c:v>37.936905744538599</c:v>
                </c:pt>
                <c:pt idx="863">
                  <c:v>37.889273372817499</c:v>
                </c:pt>
                <c:pt idx="864">
                  <c:v>37.853438121953602</c:v>
                </c:pt>
                <c:pt idx="865">
                  <c:v>37.908494493746197</c:v>
                </c:pt>
                <c:pt idx="866">
                  <c:v>37.894268253444302</c:v>
                </c:pt>
                <c:pt idx="867">
                  <c:v>37.8384120399664</c:v>
                </c:pt>
                <c:pt idx="868">
                  <c:v>37.865496675528803</c:v>
                </c:pt>
                <c:pt idx="869">
                  <c:v>37.818345756036898</c:v>
                </c:pt>
                <c:pt idx="870">
                  <c:v>37.858668947494202</c:v>
                </c:pt>
                <c:pt idx="871">
                  <c:v>37.869027820031199</c:v>
                </c:pt>
                <c:pt idx="872">
                  <c:v>37.868294484643897</c:v>
                </c:pt>
                <c:pt idx="873">
                  <c:v>37.844963038426798</c:v>
                </c:pt>
                <c:pt idx="874">
                  <c:v>37.831289236725098</c:v>
                </c:pt>
                <c:pt idx="875">
                  <c:v>37.826017946833701</c:v>
                </c:pt>
                <c:pt idx="876">
                  <c:v>37.862561164335901</c:v>
                </c:pt>
                <c:pt idx="877">
                  <c:v>37.806278318109001</c:v>
                </c:pt>
                <c:pt idx="878">
                  <c:v>37.815926032520601</c:v>
                </c:pt>
                <c:pt idx="879">
                  <c:v>37.760582983043399</c:v>
                </c:pt>
                <c:pt idx="880">
                  <c:v>37.774419841520299</c:v>
                </c:pt>
                <c:pt idx="881">
                  <c:v>37.8033757216174</c:v>
                </c:pt>
                <c:pt idx="882">
                  <c:v>37.774561984533896</c:v>
                </c:pt>
                <c:pt idx="883">
                  <c:v>37.776766780813297</c:v>
                </c:pt>
                <c:pt idx="884">
                  <c:v>37.743809831731703</c:v>
                </c:pt>
                <c:pt idx="885">
                  <c:v>37.732051466896799</c:v>
                </c:pt>
                <c:pt idx="886">
                  <c:v>37.765264816307798</c:v>
                </c:pt>
                <c:pt idx="887">
                  <c:v>37.730754009982498</c:v>
                </c:pt>
                <c:pt idx="888">
                  <c:v>37.751959744417199</c:v>
                </c:pt>
                <c:pt idx="889">
                  <c:v>37.715096284712303</c:v>
                </c:pt>
                <c:pt idx="890">
                  <c:v>37.704675362254697</c:v>
                </c:pt>
                <c:pt idx="891">
                  <c:v>37.738032469762601</c:v>
                </c:pt>
                <c:pt idx="892">
                  <c:v>37.7176454047679</c:v>
                </c:pt>
                <c:pt idx="893">
                  <c:v>37.693707013785797</c:v>
                </c:pt>
                <c:pt idx="894">
                  <c:v>37.676592065126201</c:v>
                </c:pt>
                <c:pt idx="895">
                  <c:v>37.680419079201201</c:v>
                </c:pt>
                <c:pt idx="896">
                  <c:v>37.688372209330502</c:v>
                </c:pt>
                <c:pt idx="897">
                  <c:v>37.678214438432597</c:v>
                </c:pt>
                <c:pt idx="898">
                  <c:v>37.6871249282921</c:v>
                </c:pt>
                <c:pt idx="899">
                  <c:v>37.696361113776298</c:v>
                </c:pt>
                <c:pt idx="900">
                  <c:v>37.663896158072497</c:v>
                </c:pt>
                <c:pt idx="901">
                  <c:v>37.691707116117698</c:v>
                </c:pt>
                <c:pt idx="902">
                  <c:v>37.645242919213601</c:v>
                </c:pt>
                <c:pt idx="903">
                  <c:v>37.657714078720097</c:v>
                </c:pt>
                <c:pt idx="904">
                  <c:v>37.642184167722398</c:v>
                </c:pt>
                <c:pt idx="905">
                  <c:v>37.642426324889101</c:v>
                </c:pt>
                <c:pt idx="906">
                  <c:v>37.662988737131599</c:v>
                </c:pt>
                <c:pt idx="907">
                  <c:v>37.6298061427159</c:v>
                </c:pt>
                <c:pt idx="908">
                  <c:v>37.601939205444602</c:v>
                </c:pt>
                <c:pt idx="909">
                  <c:v>37.605738168888898</c:v>
                </c:pt>
                <c:pt idx="910">
                  <c:v>37.6268787678368</c:v>
                </c:pt>
                <c:pt idx="911">
                  <c:v>37.597453570828698</c:v>
                </c:pt>
                <c:pt idx="912">
                  <c:v>37.587229578725903</c:v>
                </c:pt>
                <c:pt idx="913">
                  <c:v>37.594860039676398</c:v>
                </c:pt>
                <c:pt idx="914">
                  <c:v>37.5912060801422</c:v>
                </c:pt>
                <c:pt idx="915">
                  <c:v>37.565647985871998</c:v>
                </c:pt>
                <c:pt idx="916">
                  <c:v>37.564367882430801</c:v>
                </c:pt>
                <c:pt idx="917">
                  <c:v>37.578619649140499</c:v>
                </c:pt>
                <c:pt idx="918">
                  <c:v>37.567585616387603</c:v>
                </c:pt>
                <c:pt idx="919">
                  <c:v>37.533944544189801</c:v>
                </c:pt>
                <c:pt idx="920">
                  <c:v>37.543833150097498</c:v>
                </c:pt>
                <c:pt idx="921">
                  <c:v>37.543063953447103</c:v>
                </c:pt>
                <c:pt idx="922">
                  <c:v>37.533034908796402</c:v>
                </c:pt>
                <c:pt idx="923">
                  <c:v>37.498810017347203</c:v>
                </c:pt>
                <c:pt idx="924">
                  <c:v>37.514724996989003</c:v>
                </c:pt>
                <c:pt idx="925">
                  <c:v>37.5327084741863</c:v>
                </c:pt>
                <c:pt idx="926">
                  <c:v>37.485261913624697</c:v>
                </c:pt>
                <c:pt idx="927">
                  <c:v>37.4669928646614</c:v>
                </c:pt>
                <c:pt idx="928">
                  <c:v>37.509357836290697</c:v>
                </c:pt>
                <c:pt idx="929">
                  <c:v>37.481112033273803</c:v>
                </c:pt>
                <c:pt idx="930">
                  <c:v>37.462566727944697</c:v>
                </c:pt>
                <c:pt idx="931">
                  <c:v>37.4498091213053</c:v>
                </c:pt>
                <c:pt idx="932">
                  <c:v>37.460711559694303</c:v>
                </c:pt>
                <c:pt idx="933">
                  <c:v>37.464811218802403</c:v>
                </c:pt>
                <c:pt idx="934">
                  <c:v>37.452415084697698</c:v>
                </c:pt>
                <c:pt idx="935">
                  <c:v>37.436609039985797</c:v>
                </c:pt>
                <c:pt idx="936">
                  <c:v>37.458775620431098</c:v>
                </c:pt>
                <c:pt idx="937">
                  <c:v>37.441969318686802</c:v>
                </c:pt>
                <c:pt idx="938">
                  <c:v>37.463191584807703</c:v>
                </c:pt>
                <c:pt idx="939">
                  <c:v>37.426427483998701</c:v>
                </c:pt>
                <c:pt idx="940">
                  <c:v>37.382264362728201</c:v>
                </c:pt>
                <c:pt idx="941">
                  <c:v>37.4020309304398</c:v>
                </c:pt>
                <c:pt idx="942">
                  <c:v>37.4049871738954</c:v>
                </c:pt>
                <c:pt idx="943">
                  <c:v>37.391752740025701</c:v>
                </c:pt>
                <c:pt idx="944">
                  <c:v>37.4345217772591</c:v>
                </c:pt>
                <c:pt idx="945">
                  <c:v>37.381282735553597</c:v>
                </c:pt>
                <c:pt idx="946">
                  <c:v>37.382805600161497</c:v>
                </c:pt>
                <c:pt idx="947">
                  <c:v>37.394802350855301</c:v>
                </c:pt>
                <c:pt idx="948">
                  <c:v>37.3999911888342</c:v>
                </c:pt>
                <c:pt idx="949">
                  <c:v>37.342635579488402</c:v>
                </c:pt>
                <c:pt idx="950">
                  <c:v>37.336768966579903</c:v>
                </c:pt>
                <c:pt idx="951">
                  <c:v>37.391732010471998</c:v>
                </c:pt>
                <c:pt idx="952">
                  <c:v>37.343817415305203</c:v>
                </c:pt>
                <c:pt idx="953">
                  <c:v>37.327057071925402</c:v>
                </c:pt>
                <c:pt idx="954">
                  <c:v>37.3646037609969</c:v>
                </c:pt>
                <c:pt idx="955">
                  <c:v>37.3063808855145</c:v>
                </c:pt>
                <c:pt idx="956">
                  <c:v>37.312855330857197</c:v>
                </c:pt>
                <c:pt idx="957">
                  <c:v>37.303345825243497</c:v>
                </c:pt>
                <c:pt idx="958">
                  <c:v>37.2941691730068</c:v>
                </c:pt>
                <c:pt idx="959">
                  <c:v>37.2811440082384</c:v>
                </c:pt>
                <c:pt idx="960">
                  <c:v>37.277261805533101</c:v>
                </c:pt>
                <c:pt idx="961">
                  <c:v>37.292284246286002</c:v>
                </c:pt>
                <c:pt idx="962">
                  <c:v>37.292647328964698</c:v>
                </c:pt>
                <c:pt idx="963">
                  <c:v>37.287562529807303</c:v>
                </c:pt>
                <c:pt idx="964">
                  <c:v>37.274596907573098</c:v>
                </c:pt>
                <c:pt idx="965">
                  <c:v>37.247641513793504</c:v>
                </c:pt>
                <c:pt idx="966">
                  <c:v>37.262804842953798</c:v>
                </c:pt>
                <c:pt idx="967">
                  <c:v>37.243458968227003</c:v>
                </c:pt>
                <c:pt idx="968">
                  <c:v>37.242170205844197</c:v>
                </c:pt>
                <c:pt idx="969">
                  <c:v>37.227216336086897</c:v>
                </c:pt>
                <c:pt idx="970">
                  <c:v>37.210797364589702</c:v>
                </c:pt>
                <c:pt idx="971">
                  <c:v>37.2317911270423</c:v>
                </c:pt>
                <c:pt idx="972">
                  <c:v>37.229799194286201</c:v>
                </c:pt>
                <c:pt idx="973">
                  <c:v>37.2114379358108</c:v>
                </c:pt>
                <c:pt idx="974">
                  <c:v>37.206756014061497</c:v>
                </c:pt>
                <c:pt idx="975">
                  <c:v>37.217176046251502</c:v>
                </c:pt>
                <c:pt idx="976">
                  <c:v>37.219042180058302</c:v>
                </c:pt>
                <c:pt idx="977">
                  <c:v>37.190934659026802</c:v>
                </c:pt>
                <c:pt idx="978">
                  <c:v>37.197395603443503</c:v>
                </c:pt>
                <c:pt idx="979">
                  <c:v>37.195443907119802</c:v>
                </c:pt>
                <c:pt idx="980">
                  <c:v>37.176050727908198</c:v>
                </c:pt>
                <c:pt idx="981">
                  <c:v>37.175911764401299</c:v>
                </c:pt>
                <c:pt idx="982">
                  <c:v>37.125556378607399</c:v>
                </c:pt>
                <c:pt idx="983">
                  <c:v>37.178883341767097</c:v>
                </c:pt>
                <c:pt idx="984">
                  <c:v>37.163484739034502</c:v>
                </c:pt>
                <c:pt idx="985">
                  <c:v>37.143487969052501</c:v>
                </c:pt>
                <c:pt idx="986">
                  <c:v>37.167294713087998</c:v>
                </c:pt>
                <c:pt idx="987">
                  <c:v>37.1457866009208</c:v>
                </c:pt>
                <c:pt idx="988">
                  <c:v>37.137246843640597</c:v>
                </c:pt>
                <c:pt idx="989">
                  <c:v>37.146704173305203</c:v>
                </c:pt>
                <c:pt idx="990">
                  <c:v>37.136126537975699</c:v>
                </c:pt>
                <c:pt idx="991">
                  <c:v>37.156220644465201</c:v>
                </c:pt>
                <c:pt idx="992">
                  <c:v>37.116874619132297</c:v>
                </c:pt>
                <c:pt idx="993">
                  <c:v>37.135954849138301</c:v>
                </c:pt>
                <c:pt idx="994">
                  <c:v>37.102238052759901</c:v>
                </c:pt>
                <c:pt idx="995">
                  <c:v>37.1407916926741</c:v>
                </c:pt>
                <c:pt idx="996">
                  <c:v>37.1319562113028</c:v>
                </c:pt>
                <c:pt idx="997">
                  <c:v>37.109926961913303</c:v>
                </c:pt>
                <c:pt idx="998">
                  <c:v>37.080869009705403</c:v>
                </c:pt>
                <c:pt idx="999">
                  <c:v>37.094019476476198</c:v>
                </c:pt>
                <c:pt idx="1000">
                  <c:v>37.099037781928402</c:v>
                </c:pt>
                <c:pt idx="1001">
                  <c:v>37.041366196719899</c:v>
                </c:pt>
                <c:pt idx="1002">
                  <c:v>37.044616846816503</c:v>
                </c:pt>
                <c:pt idx="1003">
                  <c:v>37.0755300604688</c:v>
                </c:pt>
                <c:pt idx="1004">
                  <c:v>37.063460424652703</c:v>
                </c:pt>
                <c:pt idx="1005">
                  <c:v>37.028912999974303</c:v>
                </c:pt>
                <c:pt idx="1006">
                  <c:v>37.081432184732201</c:v>
                </c:pt>
                <c:pt idx="1007">
                  <c:v>37.060124140019099</c:v>
                </c:pt>
                <c:pt idx="1008">
                  <c:v>37.055792023366699</c:v>
                </c:pt>
                <c:pt idx="1009">
                  <c:v>37.042513446309698</c:v>
                </c:pt>
                <c:pt idx="1010">
                  <c:v>37.017084836705997</c:v>
                </c:pt>
                <c:pt idx="1011">
                  <c:v>37.026750021387898</c:v>
                </c:pt>
                <c:pt idx="1012">
                  <c:v>37.023104637309501</c:v>
                </c:pt>
                <c:pt idx="1013">
                  <c:v>37.033352979284103</c:v>
                </c:pt>
                <c:pt idx="1014">
                  <c:v>37.0163966603006</c:v>
                </c:pt>
                <c:pt idx="1015">
                  <c:v>37.006098555537697</c:v>
                </c:pt>
                <c:pt idx="1016">
                  <c:v>37.011283591977097</c:v>
                </c:pt>
                <c:pt idx="1017">
                  <c:v>37.000307639724603</c:v>
                </c:pt>
                <c:pt idx="1018">
                  <c:v>37.040486402363101</c:v>
                </c:pt>
                <c:pt idx="1019">
                  <c:v>36.989954368917701</c:v>
                </c:pt>
                <c:pt idx="1020">
                  <c:v>37.014753768983503</c:v>
                </c:pt>
                <c:pt idx="1021">
                  <c:v>37.008509235239302</c:v>
                </c:pt>
                <c:pt idx="1022">
                  <c:v>36.960782174900899</c:v>
                </c:pt>
                <c:pt idx="1023">
                  <c:v>36.973741604840498</c:v>
                </c:pt>
                <c:pt idx="1024">
                  <c:v>36.961144010722599</c:v>
                </c:pt>
                <c:pt idx="1025">
                  <c:v>36.943129309582503</c:v>
                </c:pt>
                <c:pt idx="1026">
                  <c:v>36.941980391545101</c:v>
                </c:pt>
                <c:pt idx="1027">
                  <c:v>36.968964097907097</c:v>
                </c:pt>
                <c:pt idx="1028">
                  <c:v>36.929532680459701</c:v>
                </c:pt>
                <c:pt idx="1029">
                  <c:v>36.906572130985602</c:v>
                </c:pt>
                <c:pt idx="1030">
                  <c:v>36.926970733326698</c:v>
                </c:pt>
                <c:pt idx="1031">
                  <c:v>36.910827750240898</c:v>
                </c:pt>
                <c:pt idx="1032">
                  <c:v>36.898022873128497</c:v>
                </c:pt>
                <c:pt idx="1033">
                  <c:v>36.937222653627302</c:v>
                </c:pt>
                <c:pt idx="1034">
                  <c:v>36.895480896776803</c:v>
                </c:pt>
                <c:pt idx="1035">
                  <c:v>36.936967427124102</c:v>
                </c:pt>
                <c:pt idx="1036">
                  <c:v>36.894680709980598</c:v>
                </c:pt>
                <c:pt idx="1037">
                  <c:v>36.858550535758603</c:v>
                </c:pt>
                <c:pt idx="1038">
                  <c:v>36.862298709891597</c:v>
                </c:pt>
                <c:pt idx="1039">
                  <c:v>36.892189950509497</c:v>
                </c:pt>
                <c:pt idx="1040">
                  <c:v>36.869804248120502</c:v>
                </c:pt>
                <c:pt idx="1041">
                  <c:v>36.873259793390503</c:v>
                </c:pt>
                <c:pt idx="1042">
                  <c:v>36.858090795190201</c:v>
                </c:pt>
                <c:pt idx="1043">
                  <c:v>36.890960768281801</c:v>
                </c:pt>
                <c:pt idx="1044">
                  <c:v>36.853158870212702</c:v>
                </c:pt>
                <c:pt idx="1045">
                  <c:v>36.856876709080197</c:v>
                </c:pt>
                <c:pt idx="1046">
                  <c:v>36.877470018327202</c:v>
                </c:pt>
                <c:pt idx="1047">
                  <c:v>36.845143195378597</c:v>
                </c:pt>
                <c:pt idx="1048">
                  <c:v>36.8292527540329</c:v>
                </c:pt>
                <c:pt idx="1049">
                  <c:v>36.821578399089198</c:v>
                </c:pt>
                <c:pt idx="1050">
                  <c:v>36.841378524261103</c:v>
                </c:pt>
                <c:pt idx="1051">
                  <c:v>36.818872085467099</c:v>
                </c:pt>
                <c:pt idx="1052">
                  <c:v>36.842805401620403</c:v>
                </c:pt>
                <c:pt idx="1053">
                  <c:v>36.800852973620003</c:v>
                </c:pt>
                <c:pt idx="1054">
                  <c:v>36.804197600227198</c:v>
                </c:pt>
                <c:pt idx="1055">
                  <c:v>36.7982020414481</c:v>
                </c:pt>
                <c:pt idx="1056">
                  <c:v>36.803417339640603</c:v>
                </c:pt>
                <c:pt idx="1057">
                  <c:v>36.787685949124104</c:v>
                </c:pt>
                <c:pt idx="1058">
                  <c:v>36.784027391412202</c:v>
                </c:pt>
                <c:pt idx="1059">
                  <c:v>36.755001173942297</c:v>
                </c:pt>
                <c:pt idx="1060">
                  <c:v>36.776004592478799</c:v>
                </c:pt>
                <c:pt idx="1061">
                  <c:v>36.765147460540703</c:v>
                </c:pt>
                <c:pt idx="1062">
                  <c:v>36.746543679345301</c:v>
                </c:pt>
                <c:pt idx="1063">
                  <c:v>36.774171383177901</c:v>
                </c:pt>
                <c:pt idx="1064">
                  <c:v>36.7594654685712</c:v>
                </c:pt>
                <c:pt idx="1065">
                  <c:v>36.716750421263697</c:v>
                </c:pt>
                <c:pt idx="1066">
                  <c:v>36.735455566008298</c:v>
                </c:pt>
                <c:pt idx="1067">
                  <c:v>36.732800542698797</c:v>
                </c:pt>
                <c:pt idx="1068">
                  <c:v>36.711573373212602</c:v>
                </c:pt>
                <c:pt idx="1069">
                  <c:v>36.701411539549198</c:v>
                </c:pt>
                <c:pt idx="1070">
                  <c:v>36.691553798106902</c:v>
                </c:pt>
                <c:pt idx="1071">
                  <c:v>36.703139449659602</c:v>
                </c:pt>
                <c:pt idx="1072">
                  <c:v>36.671969217158598</c:v>
                </c:pt>
                <c:pt idx="1073">
                  <c:v>36.706124823677598</c:v>
                </c:pt>
                <c:pt idx="1074">
                  <c:v>36.704396884383101</c:v>
                </c:pt>
                <c:pt idx="1075">
                  <c:v>36.690671788068101</c:v>
                </c:pt>
                <c:pt idx="1076">
                  <c:v>36.671281597099103</c:v>
                </c:pt>
                <c:pt idx="1077">
                  <c:v>36.676095541298899</c:v>
                </c:pt>
                <c:pt idx="1078">
                  <c:v>36.696773306089099</c:v>
                </c:pt>
                <c:pt idx="1079">
                  <c:v>36.680833825288197</c:v>
                </c:pt>
                <c:pt idx="1080">
                  <c:v>36.651946411866803</c:v>
                </c:pt>
                <c:pt idx="1081">
                  <c:v>36.655514186480197</c:v>
                </c:pt>
                <c:pt idx="1082">
                  <c:v>36.6441640998761</c:v>
                </c:pt>
                <c:pt idx="1083">
                  <c:v>36.666898737365003</c:v>
                </c:pt>
                <c:pt idx="1084">
                  <c:v>36.620420102039397</c:v>
                </c:pt>
                <c:pt idx="1085">
                  <c:v>36.614216925738098</c:v>
                </c:pt>
                <c:pt idx="1086">
                  <c:v>36.631527468441803</c:v>
                </c:pt>
                <c:pt idx="1087">
                  <c:v>36.635545363297503</c:v>
                </c:pt>
                <c:pt idx="1088">
                  <c:v>36.618862891955601</c:v>
                </c:pt>
                <c:pt idx="1089">
                  <c:v>36.5958509253282</c:v>
                </c:pt>
                <c:pt idx="1090">
                  <c:v>36.609321831780399</c:v>
                </c:pt>
                <c:pt idx="1091">
                  <c:v>36.596780182642</c:v>
                </c:pt>
                <c:pt idx="1092">
                  <c:v>36.585742914625399</c:v>
                </c:pt>
                <c:pt idx="1093">
                  <c:v>36.599550153133201</c:v>
                </c:pt>
                <c:pt idx="1094">
                  <c:v>36.5864209867376</c:v>
                </c:pt>
                <c:pt idx="1095">
                  <c:v>36.585495807553798</c:v>
                </c:pt>
                <c:pt idx="1096">
                  <c:v>36.568367316893699</c:v>
                </c:pt>
                <c:pt idx="1097">
                  <c:v>36.627326968091602</c:v>
                </c:pt>
                <c:pt idx="1098">
                  <c:v>36.578058066709801</c:v>
                </c:pt>
                <c:pt idx="1099">
                  <c:v>36.574066776532199</c:v>
                </c:pt>
                <c:pt idx="1100">
                  <c:v>36.589719383031699</c:v>
                </c:pt>
                <c:pt idx="1101">
                  <c:v>36.606905494326902</c:v>
                </c:pt>
                <c:pt idx="1102">
                  <c:v>36.569918748507099</c:v>
                </c:pt>
                <c:pt idx="1103">
                  <c:v>36.552478220531199</c:v>
                </c:pt>
                <c:pt idx="1104">
                  <c:v>36.581318754479597</c:v>
                </c:pt>
                <c:pt idx="1105">
                  <c:v>36.549786950600001</c:v>
                </c:pt>
                <c:pt idx="1106">
                  <c:v>36.5347493772801</c:v>
                </c:pt>
                <c:pt idx="1107">
                  <c:v>36.530750461129699</c:v>
                </c:pt>
                <c:pt idx="1108">
                  <c:v>36.528875650241297</c:v>
                </c:pt>
                <c:pt idx="1109">
                  <c:v>36.523746632616898</c:v>
                </c:pt>
                <c:pt idx="1110">
                  <c:v>36.532261011314901</c:v>
                </c:pt>
                <c:pt idx="1111">
                  <c:v>36.497337736030701</c:v>
                </c:pt>
                <c:pt idx="1112">
                  <c:v>36.478864635263903</c:v>
                </c:pt>
                <c:pt idx="1113">
                  <c:v>36.4883313755386</c:v>
                </c:pt>
                <c:pt idx="1114">
                  <c:v>36.500707494437997</c:v>
                </c:pt>
                <c:pt idx="1115">
                  <c:v>36.489541007756799</c:v>
                </c:pt>
                <c:pt idx="1116">
                  <c:v>36.486423197312497</c:v>
                </c:pt>
                <c:pt idx="1117">
                  <c:v>36.495398546225502</c:v>
                </c:pt>
                <c:pt idx="1118">
                  <c:v>36.485848421269502</c:v>
                </c:pt>
                <c:pt idx="1119">
                  <c:v>36.451284243642199</c:v>
                </c:pt>
                <c:pt idx="1120">
                  <c:v>36.426730146163401</c:v>
                </c:pt>
                <c:pt idx="1121">
                  <c:v>36.427862374090203</c:v>
                </c:pt>
                <c:pt idx="1122">
                  <c:v>36.439608008595599</c:v>
                </c:pt>
                <c:pt idx="1123">
                  <c:v>36.426769014026902</c:v>
                </c:pt>
                <c:pt idx="1124">
                  <c:v>36.426627750417403</c:v>
                </c:pt>
                <c:pt idx="1125">
                  <c:v>36.431274732560603</c:v>
                </c:pt>
                <c:pt idx="1126">
                  <c:v>36.411680331726203</c:v>
                </c:pt>
                <c:pt idx="1127">
                  <c:v>36.4199548747957</c:v>
                </c:pt>
                <c:pt idx="1128">
                  <c:v>36.439841624626503</c:v>
                </c:pt>
                <c:pt idx="1129">
                  <c:v>36.411670305359301</c:v>
                </c:pt>
                <c:pt idx="1130">
                  <c:v>36.404386558155601</c:v>
                </c:pt>
                <c:pt idx="1131">
                  <c:v>36.454008569912801</c:v>
                </c:pt>
                <c:pt idx="1132">
                  <c:v>36.421691976050298</c:v>
                </c:pt>
                <c:pt idx="1133">
                  <c:v>36.413776561603399</c:v>
                </c:pt>
                <c:pt idx="1134">
                  <c:v>36.399782294495203</c:v>
                </c:pt>
                <c:pt idx="1135">
                  <c:v>36.423136886758698</c:v>
                </c:pt>
                <c:pt idx="1136">
                  <c:v>36.410637425457303</c:v>
                </c:pt>
                <c:pt idx="1137">
                  <c:v>36.415276387792197</c:v>
                </c:pt>
                <c:pt idx="1138">
                  <c:v>36.3711991177586</c:v>
                </c:pt>
                <c:pt idx="1139">
                  <c:v>36.404784929680901</c:v>
                </c:pt>
                <c:pt idx="1140">
                  <c:v>36.397744923277401</c:v>
                </c:pt>
                <c:pt idx="1141">
                  <c:v>36.358139554199802</c:v>
                </c:pt>
                <c:pt idx="1142">
                  <c:v>36.364796022625498</c:v>
                </c:pt>
                <c:pt idx="1143">
                  <c:v>36.369166610261402</c:v>
                </c:pt>
                <c:pt idx="1144">
                  <c:v>36.377530605229602</c:v>
                </c:pt>
                <c:pt idx="1145">
                  <c:v>36.3426284317311</c:v>
                </c:pt>
                <c:pt idx="1146">
                  <c:v>36.357944138360601</c:v>
                </c:pt>
                <c:pt idx="1147">
                  <c:v>36.347724234573199</c:v>
                </c:pt>
                <c:pt idx="1148">
                  <c:v>36.338764259676999</c:v>
                </c:pt>
                <c:pt idx="1149">
                  <c:v>36.300732680456797</c:v>
                </c:pt>
                <c:pt idx="1150">
                  <c:v>36.320663547845797</c:v>
                </c:pt>
                <c:pt idx="1151">
                  <c:v>36.338212643012596</c:v>
                </c:pt>
                <c:pt idx="1152">
                  <c:v>36.309535166898598</c:v>
                </c:pt>
                <c:pt idx="1153">
                  <c:v>36.3053013022624</c:v>
                </c:pt>
                <c:pt idx="1154">
                  <c:v>36.313722797050403</c:v>
                </c:pt>
                <c:pt idx="1155">
                  <c:v>36.3018039899329</c:v>
                </c:pt>
                <c:pt idx="1156">
                  <c:v>36.293215845057802</c:v>
                </c:pt>
                <c:pt idx="1157">
                  <c:v>36.3065051253135</c:v>
                </c:pt>
                <c:pt idx="1158">
                  <c:v>36.289497974470997</c:v>
                </c:pt>
                <c:pt idx="1159">
                  <c:v>36.295325548926499</c:v>
                </c:pt>
                <c:pt idx="1160">
                  <c:v>36.2685647106969</c:v>
                </c:pt>
                <c:pt idx="1161">
                  <c:v>36.276528380437497</c:v>
                </c:pt>
                <c:pt idx="1162">
                  <c:v>36.275582693319102</c:v>
                </c:pt>
                <c:pt idx="1163">
                  <c:v>36.250979564408702</c:v>
                </c:pt>
                <c:pt idx="1164">
                  <c:v>36.283721169996497</c:v>
                </c:pt>
                <c:pt idx="1165">
                  <c:v>36.249292609870402</c:v>
                </c:pt>
                <c:pt idx="1166">
                  <c:v>36.274908889365598</c:v>
                </c:pt>
                <c:pt idx="1167">
                  <c:v>36.243027266512001</c:v>
                </c:pt>
                <c:pt idx="1168">
                  <c:v>36.252389440555802</c:v>
                </c:pt>
                <c:pt idx="1169">
                  <c:v>36.238814491959303</c:v>
                </c:pt>
                <c:pt idx="1170">
                  <c:v>36.2268017186354</c:v>
                </c:pt>
                <c:pt idx="1171">
                  <c:v>36.226171264678101</c:v>
                </c:pt>
                <c:pt idx="1172">
                  <c:v>36.211535686567998</c:v>
                </c:pt>
                <c:pt idx="1173">
                  <c:v>36.258348357061898</c:v>
                </c:pt>
                <c:pt idx="1174">
                  <c:v>36.2173891272353</c:v>
                </c:pt>
                <c:pt idx="1175">
                  <c:v>36.212273527359699</c:v>
                </c:pt>
                <c:pt idx="1176">
                  <c:v>36.192284122645198</c:v>
                </c:pt>
                <c:pt idx="1177">
                  <c:v>36.194494896625102</c:v>
                </c:pt>
                <c:pt idx="1178">
                  <c:v>36.2016937494191</c:v>
                </c:pt>
                <c:pt idx="1179">
                  <c:v>36.192169691940101</c:v>
                </c:pt>
                <c:pt idx="1180">
                  <c:v>36.207526836647297</c:v>
                </c:pt>
                <c:pt idx="1181">
                  <c:v>36.232761125843503</c:v>
                </c:pt>
                <c:pt idx="1182">
                  <c:v>36.215854339396103</c:v>
                </c:pt>
                <c:pt idx="1183">
                  <c:v>36.181552009937903</c:v>
                </c:pt>
                <c:pt idx="1184">
                  <c:v>36.172676119139503</c:v>
                </c:pt>
                <c:pt idx="1185">
                  <c:v>36.183920114410199</c:v>
                </c:pt>
                <c:pt idx="1186">
                  <c:v>36.165179063995801</c:v>
                </c:pt>
                <c:pt idx="1187">
                  <c:v>36.171513915171502</c:v>
                </c:pt>
                <c:pt idx="1188">
                  <c:v>36.172895784006002</c:v>
                </c:pt>
                <c:pt idx="1189">
                  <c:v>36.159152011340801</c:v>
                </c:pt>
                <c:pt idx="1190">
                  <c:v>36.1669884049209</c:v>
                </c:pt>
                <c:pt idx="1191">
                  <c:v>36.141573759620499</c:v>
                </c:pt>
                <c:pt idx="1192">
                  <c:v>36.151513558488503</c:v>
                </c:pt>
                <c:pt idx="1193">
                  <c:v>36.1522595384358</c:v>
                </c:pt>
                <c:pt idx="1194">
                  <c:v>36.154963571372299</c:v>
                </c:pt>
                <c:pt idx="1195">
                  <c:v>36.115770883026798</c:v>
                </c:pt>
                <c:pt idx="1196">
                  <c:v>36.127545019427401</c:v>
                </c:pt>
                <c:pt idx="1197">
                  <c:v>36.087699768773803</c:v>
                </c:pt>
                <c:pt idx="1198">
                  <c:v>36.130416772476501</c:v>
                </c:pt>
                <c:pt idx="1199">
                  <c:v>36.084288189258601</c:v>
                </c:pt>
                <c:pt idx="1200">
                  <c:v>36.117794374674098</c:v>
                </c:pt>
                <c:pt idx="1201">
                  <c:v>36.075077476016602</c:v>
                </c:pt>
                <c:pt idx="1202">
                  <c:v>36.074165648954498</c:v>
                </c:pt>
                <c:pt idx="1203">
                  <c:v>36.086016560946</c:v>
                </c:pt>
                <c:pt idx="1204">
                  <c:v>36.115798146614097</c:v>
                </c:pt>
                <c:pt idx="1205">
                  <c:v>36.091688326771703</c:v>
                </c:pt>
                <c:pt idx="1206">
                  <c:v>36.0753630367795</c:v>
                </c:pt>
                <c:pt idx="1207">
                  <c:v>36.052157098531701</c:v>
                </c:pt>
                <c:pt idx="1208">
                  <c:v>36.035186009539601</c:v>
                </c:pt>
                <c:pt idx="1209">
                  <c:v>36.0366303468018</c:v>
                </c:pt>
                <c:pt idx="1210">
                  <c:v>36.078503171387901</c:v>
                </c:pt>
                <c:pt idx="1211">
                  <c:v>36.031196210582202</c:v>
                </c:pt>
                <c:pt idx="1212">
                  <c:v>36.070212946490102</c:v>
                </c:pt>
                <c:pt idx="1213">
                  <c:v>36.033987774564402</c:v>
                </c:pt>
                <c:pt idx="1214">
                  <c:v>36.042976303727301</c:v>
                </c:pt>
                <c:pt idx="1215">
                  <c:v>36.060199258434103</c:v>
                </c:pt>
                <c:pt idx="1216">
                  <c:v>36.015895658856302</c:v>
                </c:pt>
                <c:pt idx="1217">
                  <c:v>35.996997071675402</c:v>
                </c:pt>
                <c:pt idx="1218">
                  <c:v>36.0139986315884</c:v>
                </c:pt>
                <c:pt idx="1219">
                  <c:v>35.986391010906303</c:v>
                </c:pt>
                <c:pt idx="1220">
                  <c:v>36.030873155891001</c:v>
                </c:pt>
                <c:pt idx="1221">
                  <c:v>36.036805083974699</c:v>
                </c:pt>
                <c:pt idx="1222">
                  <c:v>35.972823757668401</c:v>
                </c:pt>
                <c:pt idx="1223">
                  <c:v>35.977888286870702</c:v>
                </c:pt>
                <c:pt idx="1224">
                  <c:v>35.991374361199099</c:v>
                </c:pt>
                <c:pt idx="1225">
                  <c:v>35.979450888354897</c:v>
                </c:pt>
                <c:pt idx="1226">
                  <c:v>35.9819783747323</c:v>
                </c:pt>
                <c:pt idx="1227">
                  <c:v>35.972361181063398</c:v>
                </c:pt>
                <c:pt idx="1228">
                  <c:v>35.947482429841401</c:v>
                </c:pt>
                <c:pt idx="1229">
                  <c:v>35.959074882631597</c:v>
                </c:pt>
                <c:pt idx="1230">
                  <c:v>35.933434533526203</c:v>
                </c:pt>
                <c:pt idx="1231">
                  <c:v>35.940558966192597</c:v>
                </c:pt>
                <c:pt idx="1232">
                  <c:v>35.9144576388166</c:v>
                </c:pt>
                <c:pt idx="1233">
                  <c:v>35.9627836913414</c:v>
                </c:pt>
                <c:pt idx="1234">
                  <c:v>35.957638102868103</c:v>
                </c:pt>
                <c:pt idx="1235">
                  <c:v>35.904624437055404</c:v>
                </c:pt>
                <c:pt idx="1236">
                  <c:v>35.922771644265097</c:v>
                </c:pt>
                <c:pt idx="1237">
                  <c:v>35.923614259682502</c:v>
                </c:pt>
                <c:pt idx="1238">
                  <c:v>35.948424886608997</c:v>
                </c:pt>
                <c:pt idx="1239">
                  <c:v>35.917702059682199</c:v>
                </c:pt>
                <c:pt idx="1240">
                  <c:v>35.903285247421898</c:v>
                </c:pt>
                <c:pt idx="1241">
                  <c:v>35.902482724370699</c:v>
                </c:pt>
                <c:pt idx="1242">
                  <c:v>35.931891577970397</c:v>
                </c:pt>
                <c:pt idx="1243">
                  <c:v>35.872622731701398</c:v>
                </c:pt>
                <c:pt idx="1244">
                  <c:v>35.851176635762798</c:v>
                </c:pt>
                <c:pt idx="1245">
                  <c:v>35.879120310982699</c:v>
                </c:pt>
                <c:pt idx="1246">
                  <c:v>35.902784355139403</c:v>
                </c:pt>
                <c:pt idx="1247">
                  <c:v>35.884290298237197</c:v>
                </c:pt>
                <c:pt idx="1248">
                  <c:v>35.847055938418499</c:v>
                </c:pt>
                <c:pt idx="1249">
                  <c:v>35.852129547830003</c:v>
                </c:pt>
                <c:pt idx="1250">
                  <c:v>35.898296523961498</c:v>
                </c:pt>
                <c:pt idx="1251">
                  <c:v>35.886267533716698</c:v>
                </c:pt>
                <c:pt idx="1252">
                  <c:v>35.827389074461003</c:v>
                </c:pt>
                <c:pt idx="1253">
                  <c:v>35.853950412436603</c:v>
                </c:pt>
                <c:pt idx="1254">
                  <c:v>35.831609757612298</c:v>
                </c:pt>
                <c:pt idx="1255">
                  <c:v>35.850770456367897</c:v>
                </c:pt>
                <c:pt idx="1256">
                  <c:v>35.856980933715398</c:v>
                </c:pt>
                <c:pt idx="1257">
                  <c:v>35.829480441314097</c:v>
                </c:pt>
                <c:pt idx="1258">
                  <c:v>35.864616527672503</c:v>
                </c:pt>
                <c:pt idx="1259">
                  <c:v>35.8389576478178</c:v>
                </c:pt>
                <c:pt idx="1260">
                  <c:v>35.868679277020803</c:v>
                </c:pt>
                <c:pt idx="1261">
                  <c:v>35.842952146774898</c:v>
                </c:pt>
                <c:pt idx="1262">
                  <c:v>35.862214825830698</c:v>
                </c:pt>
                <c:pt idx="1263">
                  <c:v>35.8500916181817</c:v>
                </c:pt>
                <c:pt idx="1264">
                  <c:v>35.794268347553697</c:v>
                </c:pt>
                <c:pt idx="1265">
                  <c:v>35.819653678788903</c:v>
                </c:pt>
                <c:pt idx="1266">
                  <c:v>35.834683072917002</c:v>
                </c:pt>
                <c:pt idx="1267">
                  <c:v>35.852923449531097</c:v>
                </c:pt>
                <c:pt idx="1268">
                  <c:v>35.778522307891897</c:v>
                </c:pt>
                <c:pt idx="1269">
                  <c:v>35.826835178091301</c:v>
                </c:pt>
                <c:pt idx="1270">
                  <c:v>35.832587338197399</c:v>
                </c:pt>
                <c:pt idx="1271">
                  <c:v>35.810942862210901</c:v>
                </c:pt>
                <c:pt idx="1272">
                  <c:v>35.803981718246099</c:v>
                </c:pt>
                <c:pt idx="1273">
                  <c:v>35.764716473477698</c:v>
                </c:pt>
                <c:pt idx="1274">
                  <c:v>35.788695372889599</c:v>
                </c:pt>
                <c:pt idx="1275">
                  <c:v>35.793328908678298</c:v>
                </c:pt>
                <c:pt idx="1276">
                  <c:v>35.766223254935298</c:v>
                </c:pt>
                <c:pt idx="1277">
                  <c:v>35.775547248712897</c:v>
                </c:pt>
                <c:pt idx="1278">
                  <c:v>35.745718490688802</c:v>
                </c:pt>
                <c:pt idx="1279">
                  <c:v>35.762728948327201</c:v>
                </c:pt>
                <c:pt idx="1280">
                  <c:v>35.778118993715204</c:v>
                </c:pt>
                <c:pt idx="1281">
                  <c:v>35.749901011157696</c:v>
                </c:pt>
                <c:pt idx="1282">
                  <c:v>35.724592354798602</c:v>
                </c:pt>
                <c:pt idx="1283">
                  <c:v>35.7415925830527</c:v>
                </c:pt>
                <c:pt idx="1284">
                  <c:v>35.757262879483797</c:v>
                </c:pt>
                <c:pt idx="1285">
                  <c:v>35.712796534584399</c:v>
                </c:pt>
                <c:pt idx="1286">
                  <c:v>35.716820293187702</c:v>
                </c:pt>
                <c:pt idx="1287">
                  <c:v>35.722276570073198</c:v>
                </c:pt>
                <c:pt idx="1288">
                  <c:v>35.750515919706402</c:v>
                </c:pt>
                <c:pt idx="1289">
                  <c:v>35.717465161208096</c:v>
                </c:pt>
                <c:pt idx="1290">
                  <c:v>35.721079125522401</c:v>
                </c:pt>
                <c:pt idx="1291">
                  <c:v>35.730266957879799</c:v>
                </c:pt>
                <c:pt idx="1292">
                  <c:v>35.7039024137488</c:v>
                </c:pt>
                <c:pt idx="1293">
                  <c:v>35.686464111193203</c:v>
                </c:pt>
                <c:pt idx="1294">
                  <c:v>35.728979493381097</c:v>
                </c:pt>
                <c:pt idx="1295">
                  <c:v>35.703650979043701</c:v>
                </c:pt>
                <c:pt idx="1296">
                  <c:v>35.673888568550304</c:v>
                </c:pt>
                <c:pt idx="1297">
                  <c:v>35.690049019640398</c:v>
                </c:pt>
                <c:pt idx="1298">
                  <c:v>35.687002855958099</c:v>
                </c:pt>
                <c:pt idx="1299">
                  <c:v>35.675896728291903</c:v>
                </c:pt>
                <c:pt idx="1300">
                  <c:v>35.662327183655499</c:v>
                </c:pt>
                <c:pt idx="1301">
                  <c:v>35.678940623731201</c:v>
                </c:pt>
                <c:pt idx="1302">
                  <c:v>35.642805351553598</c:v>
                </c:pt>
                <c:pt idx="1303">
                  <c:v>35.666728067996502</c:v>
                </c:pt>
                <c:pt idx="1304">
                  <c:v>35.661327838470001</c:v>
                </c:pt>
                <c:pt idx="1305">
                  <c:v>35.639307552442403</c:v>
                </c:pt>
                <c:pt idx="1306">
                  <c:v>35.638309530367998</c:v>
                </c:pt>
                <c:pt idx="1307">
                  <c:v>35.646283628076503</c:v>
                </c:pt>
                <c:pt idx="1308">
                  <c:v>35.653349221176001</c:v>
                </c:pt>
                <c:pt idx="1309">
                  <c:v>35.658695794790503</c:v>
                </c:pt>
                <c:pt idx="1310">
                  <c:v>35.628916243823703</c:v>
                </c:pt>
                <c:pt idx="1311">
                  <c:v>35.621247959735399</c:v>
                </c:pt>
                <c:pt idx="1312">
                  <c:v>35.615446157387801</c:v>
                </c:pt>
                <c:pt idx="1313">
                  <c:v>35.616968276421403</c:v>
                </c:pt>
                <c:pt idx="1314">
                  <c:v>35.607650934831803</c:v>
                </c:pt>
                <c:pt idx="1315">
                  <c:v>35.611517888012202</c:v>
                </c:pt>
                <c:pt idx="1316">
                  <c:v>35.5811294010986</c:v>
                </c:pt>
                <c:pt idx="1317">
                  <c:v>35.602178587905698</c:v>
                </c:pt>
                <c:pt idx="1318">
                  <c:v>35.5839632668729</c:v>
                </c:pt>
                <c:pt idx="1319">
                  <c:v>35.606960122249603</c:v>
                </c:pt>
                <c:pt idx="1320">
                  <c:v>35.571668742505899</c:v>
                </c:pt>
                <c:pt idx="1321">
                  <c:v>35.615711790415702</c:v>
                </c:pt>
                <c:pt idx="1322">
                  <c:v>35.588796911179699</c:v>
                </c:pt>
                <c:pt idx="1323">
                  <c:v>35.564794659619899</c:v>
                </c:pt>
                <c:pt idx="1324">
                  <c:v>35.5750377859978</c:v>
                </c:pt>
                <c:pt idx="1325">
                  <c:v>35.5667435558411</c:v>
                </c:pt>
                <c:pt idx="1326">
                  <c:v>35.5443313227725</c:v>
                </c:pt>
                <c:pt idx="1327">
                  <c:v>35.564187811788003</c:v>
                </c:pt>
                <c:pt idx="1328">
                  <c:v>35.5675243726375</c:v>
                </c:pt>
                <c:pt idx="1329">
                  <c:v>35.559069024396301</c:v>
                </c:pt>
                <c:pt idx="1330">
                  <c:v>35.529236377035403</c:v>
                </c:pt>
                <c:pt idx="1331">
                  <c:v>35.497025481079604</c:v>
                </c:pt>
                <c:pt idx="1332">
                  <c:v>35.5654455205147</c:v>
                </c:pt>
                <c:pt idx="1333">
                  <c:v>35.524004842765997</c:v>
                </c:pt>
                <c:pt idx="1334">
                  <c:v>35.509635686851901</c:v>
                </c:pt>
                <c:pt idx="1335">
                  <c:v>35.494273835743002</c:v>
                </c:pt>
                <c:pt idx="1336">
                  <c:v>35.516411934790703</c:v>
                </c:pt>
                <c:pt idx="1337">
                  <c:v>35.507551113972198</c:v>
                </c:pt>
                <c:pt idx="1338">
                  <c:v>35.514546992719502</c:v>
                </c:pt>
                <c:pt idx="1339">
                  <c:v>35.485361775816003</c:v>
                </c:pt>
                <c:pt idx="1340">
                  <c:v>35.493251064336199</c:v>
                </c:pt>
                <c:pt idx="1341">
                  <c:v>35.496731443490098</c:v>
                </c:pt>
                <c:pt idx="1342">
                  <c:v>35.479048002674197</c:v>
                </c:pt>
                <c:pt idx="1343">
                  <c:v>35.509218769029502</c:v>
                </c:pt>
                <c:pt idx="1344">
                  <c:v>35.481544962142998</c:v>
                </c:pt>
                <c:pt idx="1345">
                  <c:v>35.456309810670199</c:v>
                </c:pt>
                <c:pt idx="1346">
                  <c:v>35.491940599912297</c:v>
                </c:pt>
                <c:pt idx="1347">
                  <c:v>35.4530771875678</c:v>
                </c:pt>
                <c:pt idx="1348">
                  <c:v>35.466879000797697</c:v>
                </c:pt>
                <c:pt idx="1349">
                  <c:v>35.432339288572997</c:v>
                </c:pt>
                <c:pt idx="1350">
                  <c:v>35.457061232253302</c:v>
                </c:pt>
                <c:pt idx="1351">
                  <c:v>35.446517759732501</c:v>
                </c:pt>
                <c:pt idx="1352">
                  <c:v>35.4077572070793</c:v>
                </c:pt>
                <c:pt idx="1353">
                  <c:v>35.467470276375501</c:v>
                </c:pt>
                <c:pt idx="1354">
                  <c:v>35.443984663256899</c:v>
                </c:pt>
                <c:pt idx="1355">
                  <c:v>35.420205049319001</c:v>
                </c:pt>
                <c:pt idx="1356">
                  <c:v>35.443569950700997</c:v>
                </c:pt>
                <c:pt idx="1357">
                  <c:v>35.430801048448302</c:v>
                </c:pt>
                <c:pt idx="1358">
                  <c:v>35.415862007101602</c:v>
                </c:pt>
                <c:pt idx="1359">
                  <c:v>35.391928877298199</c:v>
                </c:pt>
                <c:pt idx="1360">
                  <c:v>35.450347803747697</c:v>
                </c:pt>
                <c:pt idx="1361">
                  <c:v>35.4127400073206</c:v>
                </c:pt>
                <c:pt idx="1362">
                  <c:v>35.419050328816802</c:v>
                </c:pt>
                <c:pt idx="1363">
                  <c:v>35.377702428664001</c:v>
                </c:pt>
                <c:pt idx="1364">
                  <c:v>35.387759318680999</c:v>
                </c:pt>
                <c:pt idx="1365">
                  <c:v>35.387445537387997</c:v>
                </c:pt>
                <c:pt idx="1366">
                  <c:v>35.375516584019202</c:v>
                </c:pt>
                <c:pt idx="1367">
                  <c:v>35.372801303137202</c:v>
                </c:pt>
                <c:pt idx="1368">
                  <c:v>35.3495509751369</c:v>
                </c:pt>
                <c:pt idx="1369">
                  <c:v>35.3658199388626</c:v>
                </c:pt>
                <c:pt idx="1370">
                  <c:v>35.383056643763602</c:v>
                </c:pt>
                <c:pt idx="1371">
                  <c:v>35.357884368213099</c:v>
                </c:pt>
                <c:pt idx="1372">
                  <c:v>35.338375583645501</c:v>
                </c:pt>
                <c:pt idx="1373">
                  <c:v>35.3713356560283</c:v>
                </c:pt>
                <c:pt idx="1374">
                  <c:v>35.356362179986</c:v>
                </c:pt>
                <c:pt idx="1375">
                  <c:v>35.323122381895999</c:v>
                </c:pt>
                <c:pt idx="1376">
                  <c:v>35.355058026063297</c:v>
                </c:pt>
                <c:pt idx="1377">
                  <c:v>35.328405478704298</c:v>
                </c:pt>
                <c:pt idx="1378">
                  <c:v>35.346038220871897</c:v>
                </c:pt>
                <c:pt idx="1379">
                  <c:v>35.350194523836898</c:v>
                </c:pt>
                <c:pt idx="1380">
                  <c:v>35.348269253535697</c:v>
                </c:pt>
                <c:pt idx="1381">
                  <c:v>35.308399962002603</c:v>
                </c:pt>
                <c:pt idx="1382">
                  <c:v>35.3224863262977</c:v>
                </c:pt>
                <c:pt idx="1383">
                  <c:v>35.299366782190198</c:v>
                </c:pt>
                <c:pt idx="1384">
                  <c:v>35.320058132849098</c:v>
                </c:pt>
                <c:pt idx="1385">
                  <c:v>35.303539431834899</c:v>
                </c:pt>
                <c:pt idx="1386">
                  <c:v>35.3057895701577</c:v>
                </c:pt>
                <c:pt idx="1387">
                  <c:v>35.294693591736099</c:v>
                </c:pt>
                <c:pt idx="1388">
                  <c:v>35.315005853619397</c:v>
                </c:pt>
                <c:pt idx="1389">
                  <c:v>35.285651885455302</c:v>
                </c:pt>
                <c:pt idx="1390">
                  <c:v>35.301373367437499</c:v>
                </c:pt>
                <c:pt idx="1391">
                  <c:v>35.280339297556402</c:v>
                </c:pt>
                <c:pt idx="1392">
                  <c:v>35.294690639322504</c:v>
                </c:pt>
                <c:pt idx="1393">
                  <c:v>35.2518055039491</c:v>
                </c:pt>
                <c:pt idx="1394">
                  <c:v>35.291100472322903</c:v>
                </c:pt>
                <c:pt idx="1395">
                  <c:v>35.273665279792098</c:v>
                </c:pt>
                <c:pt idx="1396">
                  <c:v>35.271971525339303</c:v>
                </c:pt>
                <c:pt idx="1397">
                  <c:v>35.262902545464499</c:v>
                </c:pt>
                <c:pt idx="1398">
                  <c:v>35.277554072400498</c:v>
                </c:pt>
                <c:pt idx="1399">
                  <c:v>35.224620934191499</c:v>
                </c:pt>
                <c:pt idx="1400">
                  <c:v>35.264509358895303</c:v>
                </c:pt>
                <c:pt idx="1401">
                  <c:v>35.225081860712002</c:v>
                </c:pt>
                <c:pt idx="1402">
                  <c:v>35.244600033661797</c:v>
                </c:pt>
                <c:pt idx="1403">
                  <c:v>35.239888230988498</c:v>
                </c:pt>
                <c:pt idx="1404">
                  <c:v>35.236494453933702</c:v>
                </c:pt>
                <c:pt idx="1405">
                  <c:v>35.217978418875497</c:v>
                </c:pt>
                <c:pt idx="1406">
                  <c:v>35.218887412477002</c:v>
                </c:pt>
                <c:pt idx="1407">
                  <c:v>35.215085629092002</c:v>
                </c:pt>
                <c:pt idx="1408">
                  <c:v>35.210648578977903</c:v>
                </c:pt>
                <c:pt idx="1409">
                  <c:v>35.2037436117933</c:v>
                </c:pt>
                <c:pt idx="1410">
                  <c:v>35.210219725663897</c:v>
                </c:pt>
                <c:pt idx="1411">
                  <c:v>35.210557898289402</c:v>
                </c:pt>
                <c:pt idx="1412">
                  <c:v>35.213188031535999</c:v>
                </c:pt>
                <c:pt idx="1413">
                  <c:v>35.199572030401903</c:v>
                </c:pt>
                <c:pt idx="1414">
                  <c:v>35.204669478506403</c:v>
                </c:pt>
                <c:pt idx="1415">
                  <c:v>35.172262853630897</c:v>
                </c:pt>
                <c:pt idx="1416">
                  <c:v>35.191639468755099</c:v>
                </c:pt>
                <c:pt idx="1417">
                  <c:v>35.202486284602202</c:v>
                </c:pt>
                <c:pt idx="1418">
                  <c:v>35.176055434186303</c:v>
                </c:pt>
                <c:pt idx="1419">
                  <c:v>35.185540567771604</c:v>
                </c:pt>
                <c:pt idx="1420">
                  <c:v>35.181732197147198</c:v>
                </c:pt>
                <c:pt idx="1421">
                  <c:v>35.147747844163703</c:v>
                </c:pt>
                <c:pt idx="1422">
                  <c:v>35.169821246488901</c:v>
                </c:pt>
                <c:pt idx="1423">
                  <c:v>35.140323825462502</c:v>
                </c:pt>
                <c:pt idx="1424">
                  <c:v>35.167659449594403</c:v>
                </c:pt>
                <c:pt idx="1425">
                  <c:v>35.146420297742203</c:v>
                </c:pt>
                <c:pt idx="1426">
                  <c:v>35.1452691529853</c:v>
                </c:pt>
                <c:pt idx="1427">
                  <c:v>35.143715396289402</c:v>
                </c:pt>
                <c:pt idx="1428">
                  <c:v>35.146661560006699</c:v>
                </c:pt>
                <c:pt idx="1429">
                  <c:v>35.139712064585503</c:v>
                </c:pt>
                <c:pt idx="1430">
                  <c:v>35.144519080860498</c:v>
                </c:pt>
                <c:pt idx="1431">
                  <c:v>35.125009272674099</c:v>
                </c:pt>
                <c:pt idx="1432">
                  <c:v>35.140382243006499</c:v>
                </c:pt>
                <c:pt idx="1433">
                  <c:v>35.140249449897297</c:v>
                </c:pt>
                <c:pt idx="1434">
                  <c:v>35.117136018762601</c:v>
                </c:pt>
                <c:pt idx="1435">
                  <c:v>35.1425123541555</c:v>
                </c:pt>
                <c:pt idx="1436">
                  <c:v>35.1279675140322</c:v>
                </c:pt>
                <c:pt idx="1437">
                  <c:v>35.116527101171101</c:v>
                </c:pt>
                <c:pt idx="1438">
                  <c:v>35.112447950307697</c:v>
                </c:pt>
                <c:pt idx="1439">
                  <c:v>35.116508070642801</c:v>
                </c:pt>
                <c:pt idx="1440">
                  <c:v>35.099564150523399</c:v>
                </c:pt>
                <c:pt idx="1441">
                  <c:v>35.098499659367498</c:v>
                </c:pt>
                <c:pt idx="1442">
                  <c:v>35.114205494858098</c:v>
                </c:pt>
                <c:pt idx="1443">
                  <c:v>35.0988780724891</c:v>
                </c:pt>
                <c:pt idx="1444">
                  <c:v>35.1011761853755</c:v>
                </c:pt>
                <c:pt idx="1445">
                  <c:v>35.093037668038399</c:v>
                </c:pt>
                <c:pt idx="1446">
                  <c:v>35.120349063278603</c:v>
                </c:pt>
                <c:pt idx="1447">
                  <c:v>35.090334197124498</c:v>
                </c:pt>
                <c:pt idx="1448">
                  <c:v>35.0936432442194</c:v>
                </c:pt>
                <c:pt idx="1449">
                  <c:v>35.104890555851497</c:v>
                </c:pt>
                <c:pt idx="1450">
                  <c:v>35.108424331777599</c:v>
                </c:pt>
                <c:pt idx="1451">
                  <c:v>35.083339452432199</c:v>
                </c:pt>
                <c:pt idx="1452">
                  <c:v>35.097723498058798</c:v>
                </c:pt>
                <c:pt idx="1453">
                  <c:v>35.086431989183403</c:v>
                </c:pt>
                <c:pt idx="1454">
                  <c:v>35.069832799146702</c:v>
                </c:pt>
                <c:pt idx="1455">
                  <c:v>35.108046039950402</c:v>
                </c:pt>
                <c:pt idx="1456">
                  <c:v>35.074499260470397</c:v>
                </c:pt>
                <c:pt idx="1457">
                  <c:v>35.071546965331599</c:v>
                </c:pt>
                <c:pt idx="1458">
                  <c:v>35.073911776342797</c:v>
                </c:pt>
                <c:pt idx="1459">
                  <c:v>35.098287808651499</c:v>
                </c:pt>
                <c:pt idx="1460">
                  <c:v>35.080128153103097</c:v>
                </c:pt>
                <c:pt idx="1461">
                  <c:v>35.038441283821697</c:v>
                </c:pt>
                <c:pt idx="1462">
                  <c:v>35.074025077445597</c:v>
                </c:pt>
                <c:pt idx="1463">
                  <c:v>35.038433531831203</c:v>
                </c:pt>
                <c:pt idx="1464">
                  <c:v>35.076423198667797</c:v>
                </c:pt>
                <c:pt idx="1465">
                  <c:v>35.046110199662202</c:v>
                </c:pt>
                <c:pt idx="1466">
                  <c:v>35.039783558545203</c:v>
                </c:pt>
                <c:pt idx="1467">
                  <c:v>35.074569989263303</c:v>
                </c:pt>
                <c:pt idx="1468">
                  <c:v>35.041921428805701</c:v>
                </c:pt>
                <c:pt idx="1469">
                  <c:v>35.036516362200999</c:v>
                </c:pt>
                <c:pt idx="1470">
                  <c:v>35.067437845618798</c:v>
                </c:pt>
                <c:pt idx="1471">
                  <c:v>35.061069618370396</c:v>
                </c:pt>
                <c:pt idx="1472">
                  <c:v>35.0525685183513</c:v>
                </c:pt>
                <c:pt idx="1473">
                  <c:v>35.047154153309101</c:v>
                </c:pt>
                <c:pt idx="1474">
                  <c:v>35.038424869994302</c:v>
                </c:pt>
                <c:pt idx="1475">
                  <c:v>34.990013691841099</c:v>
                </c:pt>
                <c:pt idx="1476">
                  <c:v>35.021675817320798</c:v>
                </c:pt>
                <c:pt idx="1477">
                  <c:v>35.037646437709803</c:v>
                </c:pt>
                <c:pt idx="1478">
                  <c:v>35.043186143694697</c:v>
                </c:pt>
                <c:pt idx="1479">
                  <c:v>35.010256057282596</c:v>
                </c:pt>
                <c:pt idx="1480">
                  <c:v>35.039917390538001</c:v>
                </c:pt>
                <c:pt idx="1481">
                  <c:v>34.990736553804901</c:v>
                </c:pt>
                <c:pt idx="1482">
                  <c:v>35.025913382454803</c:v>
                </c:pt>
                <c:pt idx="1483">
                  <c:v>35.003198979299199</c:v>
                </c:pt>
                <c:pt idx="1484">
                  <c:v>35.013550841912</c:v>
                </c:pt>
                <c:pt idx="1485">
                  <c:v>34.980866751469797</c:v>
                </c:pt>
                <c:pt idx="1486">
                  <c:v>34.992310208891901</c:v>
                </c:pt>
                <c:pt idx="1487">
                  <c:v>34.963203575009601</c:v>
                </c:pt>
                <c:pt idx="1488">
                  <c:v>34.965548736236101</c:v>
                </c:pt>
                <c:pt idx="1489">
                  <c:v>34.9524042622254</c:v>
                </c:pt>
                <c:pt idx="1490">
                  <c:v>34.923029129296602</c:v>
                </c:pt>
                <c:pt idx="1491">
                  <c:v>34.9405890753698</c:v>
                </c:pt>
                <c:pt idx="1492">
                  <c:v>34.975564745157499</c:v>
                </c:pt>
                <c:pt idx="1493">
                  <c:v>34.935947696573798</c:v>
                </c:pt>
                <c:pt idx="1494">
                  <c:v>34.936557348760502</c:v>
                </c:pt>
                <c:pt idx="1495">
                  <c:v>34.930767261702101</c:v>
                </c:pt>
                <c:pt idx="1496">
                  <c:v>34.924258012235903</c:v>
                </c:pt>
                <c:pt idx="1497">
                  <c:v>34.949202199526901</c:v>
                </c:pt>
                <c:pt idx="1498">
                  <c:v>34.9483197826329</c:v>
                </c:pt>
                <c:pt idx="1499">
                  <c:v>34.900599442537299</c:v>
                </c:pt>
                <c:pt idx="1500">
                  <c:v>34.921940483737202</c:v>
                </c:pt>
                <c:pt idx="1501">
                  <c:v>34.900799323554999</c:v>
                </c:pt>
                <c:pt idx="1502">
                  <c:v>34.906297357287102</c:v>
                </c:pt>
                <c:pt idx="1503">
                  <c:v>34.902903744421103</c:v>
                </c:pt>
                <c:pt idx="1504">
                  <c:v>34.896030683019802</c:v>
                </c:pt>
                <c:pt idx="1505">
                  <c:v>34.900500895071097</c:v>
                </c:pt>
                <c:pt idx="1506">
                  <c:v>34.894410176710998</c:v>
                </c:pt>
                <c:pt idx="1507">
                  <c:v>34.8928012218135</c:v>
                </c:pt>
                <c:pt idx="1508">
                  <c:v>34.884333086465602</c:v>
                </c:pt>
                <c:pt idx="1509">
                  <c:v>34.874396354846603</c:v>
                </c:pt>
                <c:pt idx="1510">
                  <c:v>34.8764228496524</c:v>
                </c:pt>
                <c:pt idx="1511">
                  <c:v>34.880114612852701</c:v>
                </c:pt>
                <c:pt idx="1512">
                  <c:v>34.903132331311902</c:v>
                </c:pt>
                <c:pt idx="1513">
                  <c:v>34.877283988977801</c:v>
                </c:pt>
                <c:pt idx="1514">
                  <c:v>34.868467257297397</c:v>
                </c:pt>
                <c:pt idx="1515">
                  <c:v>34.861710786891997</c:v>
                </c:pt>
                <c:pt idx="1516">
                  <c:v>34.857329784133299</c:v>
                </c:pt>
                <c:pt idx="1517">
                  <c:v>34.852938067505498</c:v>
                </c:pt>
                <c:pt idx="1518">
                  <c:v>34.835093513592597</c:v>
                </c:pt>
                <c:pt idx="1519">
                  <c:v>34.846324854685903</c:v>
                </c:pt>
                <c:pt idx="1520">
                  <c:v>34.8576261895088</c:v>
                </c:pt>
                <c:pt idx="1521">
                  <c:v>34.835734602950303</c:v>
                </c:pt>
                <c:pt idx="1522">
                  <c:v>34.841613466292202</c:v>
                </c:pt>
                <c:pt idx="1523">
                  <c:v>34.837232635129098</c:v>
                </c:pt>
                <c:pt idx="1524">
                  <c:v>34.825685080364799</c:v>
                </c:pt>
                <c:pt idx="1525">
                  <c:v>34.847579588615901</c:v>
                </c:pt>
                <c:pt idx="1526">
                  <c:v>34.812381208684499</c:v>
                </c:pt>
                <c:pt idx="1527">
                  <c:v>34.836777093083199</c:v>
                </c:pt>
                <c:pt idx="1528">
                  <c:v>34.781364589976</c:v>
                </c:pt>
                <c:pt idx="1529">
                  <c:v>34.822172473479597</c:v>
                </c:pt>
                <c:pt idx="1530">
                  <c:v>34.818727826020201</c:v>
                </c:pt>
                <c:pt idx="1531">
                  <c:v>34.795529533549001</c:v>
                </c:pt>
                <c:pt idx="1532">
                  <c:v>34.800967869029698</c:v>
                </c:pt>
                <c:pt idx="1533">
                  <c:v>34.824972026434899</c:v>
                </c:pt>
                <c:pt idx="1534">
                  <c:v>34.790920131839201</c:v>
                </c:pt>
                <c:pt idx="1535">
                  <c:v>34.7892193483356</c:v>
                </c:pt>
                <c:pt idx="1536">
                  <c:v>34.794050691331499</c:v>
                </c:pt>
                <c:pt idx="1537">
                  <c:v>34.802575912340501</c:v>
                </c:pt>
                <c:pt idx="1538">
                  <c:v>34.777835795736799</c:v>
                </c:pt>
                <c:pt idx="1539">
                  <c:v>34.771467955905997</c:v>
                </c:pt>
                <c:pt idx="1540">
                  <c:v>34.761590741341102</c:v>
                </c:pt>
                <c:pt idx="1541">
                  <c:v>34.767972264894098</c:v>
                </c:pt>
                <c:pt idx="1542">
                  <c:v>34.726566620789498</c:v>
                </c:pt>
                <c:pt idx="1543">
                  <c:v>34.757886515170298</c:v>
                </c:pt>
                <c:pt idx="1544">
                  <c:v>34.764995493030398</c:v>
                </c:pt>
                <c:pt idx="1545">
                  <c:v>34.7398053292196</c:v>
                </c:pt>
                <c:pt idx="1546">
                  <c:v>34.7330069652878</c:v>
                </c:pt>
                <c:pt idx="1547">
                  <c:v>34.742428609753198</c:v>
                </c:pt>
                <c:pt idx="1548">
                  <c:v>34.765830905688702</c:v>
                </c:pt>
                <c:pt idx="1549">
                  <c:v>34.753708165054697</c:v>
                </c:pt>
                <c:pt idx="1550">
                  <c:v>34.7327818534269</c:v>
                </c:pt>
                <c:pt idx="1551">
                  <c:v>34.724916476780898</c:v>
                </c:pt>
                <c:pt idx="1552">
                  <c:v>34.746767228536498</c:v>
                </c:pt>
                <c:pt idx="1553">
                  <c:v>34.759535359711599</c:v>
                </c:pt>
                <c:pt idx="1554">
                  <c:v>34.748529069092001</c:v>
                </c:pt>
                <c:pt idx="1555">
                  <c:v>34.726897228087502</c:v>
                </c:pt>
                <c:pt idx="1556">
                  <c:v>34.730394257664898</c:v>
                </c:pt>
                <c:pt idx="1557">
                  <c:v>34.741911671270799</c:v>
                </c:pt>
                <c:pt idx="1558">
                  <c:v>34.712405938833797</c:v>
                </c:pt>
                <c:pt idx="1559">
                  <c:v>34.7315052418829</c:v>
                </c:pt>
                <c:pt idx="1560">
                  <c:v>34.719200579345198</c:v>
                </c:pt>
                <c:pt idx="1561">
                  <c:v>34.737088761875803</c:v>
                </c:pt>
                <c:pt idx="1562">
                  <c:v>34.725315969236902</c:v>
                </c:pt>
                <c:pt idx="1563">
                  <c:v>34.725696966732897</c:v>
                </c:pt>
                <c:pt idx="1564">
                  <c:v>34.7206905695828</c:v>
                </c:pt>
                <c:pt idx="1565">
                  <c:v>34.699502643302303</c:v>
                </c:pt>
                <c:pt idx="1566">
                  <c:v>34.696946707681398</c:v>
                </c:pt>
                <c:pt idx="1567">
                  <c:v>34.703663922964601</c:v>
                </c:pt>
                <c:pt idx="1568">
                  <c:v>34.687877111164603</c:v>
                </c:pt>
                <c:pt idx="1569">
                  <c:v>34.681947865580497</c:v>
                </c:pt>
                <c:pt idx="1570">
                  <c:v>34.674716829487302</c:v>
                </c:pt>
                <c:pt idx="1571">
                  <c:v>34.675527454160402</c:v>
                </c:pt>
                <c:pt idx="1572">
                  <c:v>34.677005870821297</c:v>
                </c:pt>
                <c:pt idx="1573">
                  <c:v>34.676579676193001</c:v>
                </c:pt>
                <c:pt idx="1574">
                  <c:v>34.669479032502899</c:v>
                </c:pt>
                <c:pt idx="1575">
                  <c:v>34.665198651850297</c:v>
                </c:pt>
                <c:pt idx="1576">
                  <c:v>34.674200923351201</c:v>
                </c:pt>
                <c:pt idx="1577">
                  <c:v>34.6561205927255</c:v>
                </c:pt>
                <c:pt idx="1578">
                  <c:v>34.656746558420799</c:v>
                </c:pt>
                <c:pt idx="1579">
                  <c:v>34.648362617742798</c:v>
                </c:pt>
                <c:pt idx="1580">
                  <c:v>34.667575088025004</c:v>
                </c:pt>
                <c:pt idx="1581">
                  <c:v>34.640786099464599</c:v>
                </c:pt>
                <c:pt idx="1582">
                  <c:v>34.654388149863301</c:v>
                </c:pt>
                <c:pt idx="1583">
                  <c:v>34.659350070739301</c:v>
                </c:pt>
                <c:pt idx="1584">
                  <c:v>34.646059956489196</c:v>
                </c:pt>
                <c:pt idx="1585">
                  <c:v>34.653797153407702</c:v>
                </c:pt>
                <c:pt idx="1586">
                  <c:v>34.636901937973697</c:v>
                </c:pt>
                <c:pt idx="1587">
                  <c:v>34.631295393508402</c:v>
                </c:pt>
                <c:pt idx="1588">
                  <c:v>34.626500392791002</c:v>
                </c:pt>
                <c:pt idx="1589">
                  <c:v>34.649581951212198</c:v>
                </c:pt>
                <c:pt idx="1590">
                  <c:v>34.632393263066497</c:v>
                </c:pt>
                <c:pt idx="1591">
                  <c:v>34.634104880494398</c:v>
                </c:pt>
                <c:pt idx="1592">
                  <c:v>34.6361856519772</c:v>
                </c:pt>
                <c:pt idx="1593">
                  <c:v>34.618271335143099</c:v>
                </c:pt>
                <c:pt idx="1594">
                  <c:v>34.618697517787098</c:v>
                </c:pt>
                <c:pt idx="1595">
                  <c:v>34.622840650940198</c:v>
                </c:pt>
                <c:pt idx="1596">
                  <c:v>34.620448495499097</c:v>
                </c:pt>
                <c:pt idx="1597">
                  <c:v>34.597165612195802</c:v>
                </c:pt>
                <c:pt idx="1598">
                  <c:v>34.600512838577103</c:v>
                </c:pt>
                <c:pt idx="1599">
                  <c:v>34.604871730363598</c:v>
                </c:pt>
                <c:pt idx="1600">
                  <c:v>34.602518098902998</c:v>
                </c:pt>
                <c:pt idx="1601">
                  <c:v>34.5995580851977</c:v>
                </c:pt>
                <c:pt idx="1602">
                  <c:v>34.582094215065901</c:v>
                </c:pt>
                <c:pt idx="1603">
                  <c:v>34.605178524060499</c:v>
                </c:pt>
                <c:pt idx="1604">
                  <c:v>34.5771657485258</c:v>
                </c:pt>
                <c:pt idx="1605">
                  <c:v>34.5993235910653</c:v>
                </c:pt>
                <c:pt idx="1606">
                  <c:v>34.589119642376197</c:v>
                </c:pt>
                <c:pt idx="1607">
                  <c:v>34.578736940547302</c:v>
                </c:pt>
                <c:pt idx="1608">
                  <c:v>34.564501470777202</c:v>
                </c:pt>
                <c:pt idx="1609">
                  <c:v>34.5575981432238</c:v>
                </c:pt>
                <c:pt idx="1610">
                  <c:v>34.559829243322604</c:v>
                </c:pt>
                <c:pt idx="1611">
                  <c:v>34.570964988398003</c:v>
                </c:pt>
                <c:pt idx="1612">
                  <c:v>34.558439930722599</c:v>
                </c:pt>
                <c:pt idx="1613">
                  <c:v>34.540172283758203</c:v>
                </c:pt>
                <c:pt idx="1614">
                  <c:v>34.557169426850898</c:v>
                </c:pt>
                <c:pt idx="1615">
                  <c:v>34.579267968685102</c:v>
                </c:pt>
                <c:pt idx="1616">
                  <c:v>34.564209998013702</c:v>
                </c:pt>
                <c:pt idx="1617">
                  <c:v>34.572908206201603</c:v>
                </c:pt>
                <c:pt idx="1618">
                  <c:v>34.551034718842601</c:v>
                </c:pt>
                <c:pt idx="1619">
                  <c:v>34.522588749184898</c:v>
                </c:pt>
                <c:pt idx="1620">
                  <c:v>34.528984918180001</c:v>
                </c:pt>
                <c:pt idx="1621">
                  <c:v>34.520688019109002</c:v>
                </c:pt>
                <c:pt idx="1622">
                  <c:v>34.5479145841337</c:v>
                </c:pt>
                <c:pt idx="1623">
                  <c:v>34.541068105433801</c:v>
                </c:pt>
                <c:pt idx="1624">
                  <c:v>34.5419438905652</c:v>
                </c:pt>
                <c:pt idx="1625">
                  <c:v>34.560866800392702</c:v>
                </c:pt>
                <c:pt idx="1626">
                  <c:v>34.5350955284311</c:v>
                </c:pt>
                <c:pt idx="1627">
                  <c:v>34.5334590938837</c:v>
                </c:pt>
                <c:pt idx="1628">
                  <c:v>34.526469109239301</c:v>
                </c:pt>
                <c:pt idx="1629">
                  <c:v>34.534352611151697</c:v>
                </c:pt>
                <c:pt idx="1630">
                  <c:v>34.526883839848097</c:v>
                </c:pt>
                <c:pt idx="1631">
                  <c:v>34.555501397564697</c:v>
                </c:pt>
                <c:pt idx="1632">
                  <c:v>34.528888130238101</c:v>
                </c:pt>
                <c:pt idx="1633">
                  <c:v>34.529412049270299</c:v>
                </c:pt>
                <c:pt idx="1634">
                  <c:v>34.473579447413499</c:v>
                </c:pt>
                <c:pt idx="1635">
                  <c:v>34.509784834157301</c:v>
                </c:pt>
                <c:pt idx="1636">
                  <c:v>34.5388843685556</c:v>
                </c:pt>
                <c:pt idx="1637">
                  <c:v>34.527835243922901</c:v>
                </c:pt>
                <c:pt idx="1638">
                  <c:v>34.485285887534502</c:v>
                </c:pt>
                <c:pt idx="1639">
                  <c:v>34.504570095224302</c:v>
                </c:pt>
                <c:pt idx="1640">
                  <c:v>34.504737811671603</c:v>
                </c:pt>
                <c:pt idx="1641">
                  <c:v>34.506987101484299</c:v>
                </c:pt>
                <c:pt idx="1642">
                  <c:v>34.5005693246909</c:v>
                </c:pt>
                <c:pt idx="1643">
                  <c:v>34.513587223829298</c:v>
                </c:pt>
                <c:pt idx="1644">
                  <c:v>34.495080845011202</c:v>
                </c:pt>
                <c:pt idx="1645">
                  <c:v>34.502509607394302</c:v>
                </c:pt>
                <c:pt idx="1646">
                  <c:v>34.500134249299201</c:v>
                </c:pt>
                <c:pt idx="1647">
                  <c:v>34.486287880846398</c:v>
                </c:pt>
                <c:pt idx="1648">
                  <c:v>34.498387513632302</c:v>
                </c:pt>
                <c:pt idx="1649">
                  <c:v>34.494586018867601</c:v>
                </c:pt>
                <c:pt idx="1650">
                  <c:v>34.490589426078301</c:v>
                </c:pt>
                <c:pt idx="1651">
                  <c:v>34.490971517203</c:v>
                </c:pt>
                <c:pt idx="1652">
                  <c:v>34.484851862554002</c:v>
                </c:pt>
                <c:pt idx="1653">
                  <c:v>34.4746237507999</c:v>
                </c:pt>
                <c:pt idx="1654">
                  <c:v>34.473152216088302</c:v>
                </c:pt>
                <c:pt idx="1655">
                  <c:v>34.464397498338897</c:v>
                </c:pt>
                <c:pt idx="1656">
                  <c:v>34.466712610608397</c:v>
                </c:pt>
                <c:pt idx="1657">
                  <c:v>34.449707285395696</c:v>
                </c:pt>
                <c:pt idx="1658">
                  <c:v>34.4532126349443</c:v>
                </c:pt>
                <c:pt idx="1659">
                  <c:v>34.447317428310797</c:v>
                </c:pt>
                <c:pt idx="1660">
                  <c:v>34.448811554602102</c:v>
                </c:pt>
                <c:pt idx="1661">
                  <c:v>34.445862790688899</c:v>
                </c:pt>
                <c:pt idx="1662">
                  <c:v>34.4464282228572</c:v>
                </c:pt>
                <c:pt idx="1663">
                  <c:v>34.463691020243203</c:v>
                </c:pt>
                <c:pt idx="1664">
                  <c:v>34.447586524637003</c:v>
                </c:pt>
                <c:pt idx="1665">
                  <c:v>34.434456487395998</c:v>
                </c:pt>
                <c:pt idx="1666">
                  <c:v>34.423875605124202</c:v>
                </c:pt>
                <c:pt idx="1667">
                  <c:v>34.435462484801597</c:v>
                </c:pt>
                <c:pt idx="1668">
                  <c:v>34.432712378717397</c:v>
                </c:pt>
                <c:pt idx="1669">
                  <c:v>34.426095495864203</c:v>
                </c:pt>
                <c:pt idx="1670">
                  <c:v>34.436305905336702</c:v>
                </c:pt>
                <c:pt idx="1671">
                  <c:v>34.434202892653197</c:v>
                </c:pt>
                <c:pt idx="1672">
                  <c:v>34.4410850636283</c:v>
                </c:pt>
                <c:pt idx="1673">
                  <c:v>34.442723596874004</c:v>
                </c:pt>
                <c:pt idx="1674">
                  <c:v>34.408064609998704</c:v>
                </c:pt>
                <c:pt idx="1675">
                  <c:v>34.411531167875303</c:v>
                </c:pt>
                <c:pt idx="1676">
                  <c:v>34.390531144375402</c:v>
                </c:pt>
                <c:pt idx="1677">
                  <c:v>34.407033483281701</c:v>
                </c:pt>
                <c:pt idx="1678">
                  <c:v>34.414969612727297</c:v>
                </c:pt>
                <c:pt idx="1679">
                  <c:v>34.406600738856199</c:v>
                </c:pt>
                <c:pt idx="1680">
                  <c:v>34.4037523064788</c:v>
                </c:pt>
                <c:pt idx="1681">
                  <c:v>34.3921616581761</c:v>
                </c:pt>
                <c:pt idx="1682">
                  <c:v>34.396818946068997</c:v>
                </c:pt>
                <c:pt idx="1683">
                  <c:v>34.399174998728498</c:v>
                </c:pt>
                <c:pt idx="1684">
                  <c:v>34.400668397936002</c:v>
                </c:pt>
                <c:pt idx="1685">
                  <c:v>34.384772529375603</c:v>
                </c:pt>
                <c:pt idx="1686">
                  <c:v>34.369974194787297</c:v>
                </c:pt>
                <c:pt idx="1687">
                  <c:v>34.3722716738652</c:v>
                </c:pt>
                <c:pt idx="1688">
                  <c:v>34.361883572684299</c:v>
                </c:pt>
                <c:pt idx="1689">
                  <c:v>34.371376291226703</c:v>
                </c:pt>
                <c:pt idx="1690">
                  <c:v>34.373623400517197</c:v>
                </c:pt>
                <c:pt idx="1691">
                  <c:v>34.376418138275</c:v>
                </c:pt>
                <c:pt idx="1692">
                  <c:v>34.3533883565661</c:v>
                </c:pt>
                <c:pt idx="1693">
                  <c:v>34.379549904022198</c:v>
                </c:pt>
                <c:pt idx="1694">
                  <c:v>34.355170797032002</c:v>
                </c:pt>
                <c:pt idx="1695">
                  <c:v>34.354725734790499</c:v>
                </c:pt>
                <c:pt idx="1696">
                  <c:v>34.334920146519302</c:v>
                </c:pt>
                <c:pt idx="1697">
                  <c:v>34.357169213107397</c:v>
                </c:pt>
                <c:pt idx="1698">
                  <c:v>34.3524018895694</c:v>
                </c:pt>
                <c:pt idx="1699">
                  <c:v>34.322862697816703</c:v>
                </c:pt>
                <c:pt idx="1700">
                  <c:v>34.315844111805802</c:v>
                </c:pt>
                <c:pt idx="1701">
                  <c:v>34.348125419165399</c:v>
                </c:pt>
                <c:pt idx="1702">
                  <c:v>34.310997612706799</c:v>
                </c:pt>
                <c:pt idx="1703">
                  <c:v>34.339342322234003</c:v>
                </c:pt>
                <c:pt idx="1704">
                  <c:v>34.3116969333188</c:v>
                </c:pt>
                <c:pt idx="1705">
                  <c:v>34.318356656242997</c:v>
                </c:pt>
                <c:pt idx="1706">
                  <c:v>34.2998173052883</c:v>
                </c:pt>
                <c:pt idx="1707">
                  <c:v>34.2948631974484</c:v>
                </c:pt>
                <c:pt idx="1708">
                  <c:v>34.3256621593086</c:v>
                </c:pt>
                <c:pt idx="1709">
                  <c:v>34.311155053723901</c:v>
                </c:pt>
                <c:pt idx="1710">
                  <c:v>34.299379720100397</c:v>
                </c:pt>
                <c:pt idx="1711">
                  <c:v>34.294634084917</c:v>
                </c:pt>
                <c:pt idx="1712">
                  <c:v>34.3046656579399</c:v>
                </c:pt>
                <c:pt idx="1713">
                  <c:v>34.291007176437901</c:v>
                </c:pt>
                <c:pt idx="1714">
                  <c:v>34.273200237951698</c:v>
                </c:pt>
                <c:pt idx="1715">
                  <c:v>34.298166629048303</c:v>
                </c:pt>
                <c:pt idx="1716">
                  <c:v>34.2707072470184</c:v>
                </c:pt>
                <c:pt idx="1717">
                  <c:v>34.259583364030398</c:v>
                </c:pt>
                <c:pt idx="1718">
                  <c:v>34.279528837923102</c:v>
                </c:pt>
                <c:pt idx="1719">
                  <c:v>34.284420822243099</c:v>
                </c:pt>
                <c:pt idx="1720">
                  <c:v>34.286565577602701</c:v>
                </c:pt>
                <c:pt idx="1721">
                  <c:v>34.280446957295503</c:v>
                </c:pt>
                <c:pt idx="1722">
                  <c:v>34.264036035908902</c:v>
                </c:pt>
                <c:pt idx="1723">
                  <c:v>34.2503101198972</c:v>
                </c:pt>
                <c:pt idx="1724">
                  <c:v>34.270649683653602</c:v>
                </c:pt>
                <c:pt idx="1725">
                  <c:v>34.265287520169203</c:v>
                </c:pt>
                <c:pt idx="1726">
                  <c:v>34.262308253435798</c:v>
                </c:pt>
                <c:pt idx="1727">
                  <c:v>34.249955474066603</c:v>
                </c:pt>
                <c:pt idx="1728">
                  <c:v>34.2323853287239</c:v>
                </c:pt>
                <c:pt idx="1729">
                  <c:v>34.244581006204903</c:v>
                </c:pt>
                <c:pt idx="1730">
                  <c:v>34.238174869006698</c:v>
                </c:pt>
                <c:pt idx="1731">
                  <c:v>34.249595010647198</c:v>
                </c:pt>
                <c:pt idx="1732">
                  <c:v>34.243765114691001</c:v>
                </c:pt>
                <c:pt idx="1733">
                  <c:v>34.224212615887602</c:v>
                </c:pt>
                <c:pt idx="1734">
                  <c:v>34.218917753123698</c:v>
                </c:pt>
                <c:pt idx="1735">
                  <c:v>34.230343089548697</c:v>
                </c:pt>
                <c:pt idx="1736">
                  <c:v>34.233334337295801</c:v>
                </c:pt>
                <c:pt idx="1737">
                  <c:v>34.210913243095298</c:v>
                </c:pt>
                <c:pt idx="1738">
                  <c:v>34.233433810253601</c:v>
                </c:pt>
                <c:pt idx="1739">
                  <c:v>34.212573692753097</c:v>
                </c:pt>
                <c:pt idx="1740">
                  <c:v>34.227320000421898</c:v>
                </c:pt>
                <c:pt idx="1741">
                  <c:v>34.212755285832401</c:v>
                </c:pt>
                <c:pt idx="1742">
                  <c:v>34.226422563332797</c:v>
                </c:pt>
                <c:pt idx="1743">
                  <c:v>34.222468884818603</c:v>
                </c:pt>
                <c:pt idx="1744">
                  <c:v>34.220665228667997</c:v>
                </c:pt>
                <c:pt idx="1745">
                  <c:v>34.215437016718496</c:v>
                </c:pt>
                <c:pt idx="1746">
                  <c:v>34.2056256680088</c:v>
                </c:pt>
                <c:pt idx="1747">
                  <c:v>34.221297395858201</c:v>
                </c:pt>
                <c:pt idx="1748">
                  <c:v>34.213522671993999</c:v>
                </c:pt>
                <c:pt idx="1749">
                  <c:v>34.197791018209102</c:v>
                </c:pt>
                <c:pt idx="1750">
                  <c:v>34.166553543839903</c:v>
                </c:pt>
                <c:pt idx="1751">
                  <c:v>34.210338803581699</c:v>
                </c:pt>
                <c:pt idx="1752">
                  <c:v>34.187955757925799</c:v>
                </c:pt>
                <c:pt idx="1753">
                  <c:v>34.190035168694102</c:v>
                </c:pt>
                <c:pt idx="1754">
                  <c:v>34.192903304358502</c:v>
                </c:pt>
                <c:pt idx="1755">
                  <c:v>34.174752107131397</c:v>
                </c:pt>
                <c:pt idx="1756">
                  <c:v>34.186871492686798</c:v>
                </c:pt>
                <c:pt idx="1757">
                  <c:v>34.157759393323701</c:v>
                </c:pt>
                <c:pt idx="1758">
                  <c:v>34.189663871293298</c:v>
                </c:pt>
                <c:pt idx="1759">
                  <c:v>34.168367031651599</c:v>
                </c:pt>
                <c:pt idx="1760">
                  <c:v>34.171969141144103</c:v>
                </c:pt>
                <c:pt idx="1761">
                  <c:v>34.1610891322931</c:v>
                </c:pt>
                <c:pt idx="1762">
                  <c:v>34.167410448862498</c:v>
                </c:pt>
                <c:pt idx="1763">
                  <c:v>34.185985459995202</c:v>
                </c:pt>
                <c:pt idx="1764">
                  <c:v>34.156081096925497</c:v>
                </c:pt>
                <c:pt idx="1765">
                  <c:v>34.153877872063603</c:v>
                </c:pt>
                <c:pt idx="1766">
                  <c:v>34.141298915189999</c:v>
                </c:pt>
                <c:pt idx="1767">
                  <c:v>34.151228414027301</c:v>
                </c:pt>
                <c:pt idx="1768">
                  <c:v>34.155931379343102</c:v>
                </c:pt>
                <c:pt idx="1769">
                  <c:v>34.148495657447498</c:v>
                </c:pt>
                <c:pt idx="1770">
                  <c:v>34.135822518579197</c:v>
                </c:pt>
                <c:pt idx="1771">
                  <c:v>34.164241454668698</c:v>
                </c:pt>
                <c:pt idx="1772">
                  <c:v>34.158461388794301</c:v>
                </c:pt>
                <c:pt idx="1773">
                  <c:v>34.129522392460899</c:v>
                </c:pt>
                <c:pt idx="1774">
                  <c:v>34.148961528095697</c:v>
                </c:pt>
                <c:pt idx="1775">
                  <c:v>34.127479191863799</c:v>
                </c:pt>
                <c:pt idx="1776">
                  <c:v>34.13314071768</c:v>
                </c:pt>
                <c:pt idx="1777">
                  <c:v>34.136443231225698</c:v>
                </c:pt>
                <c:pt idx="1778">
                  <c:v>34.119871338807798</c:v>
                </c:pt>
                <c:pt idx="1779">
                  <c:v>34.146027397923099</c:v>
                </c:pt>
                <c:pt idx="1780">
                  <c:v>34.1081611444286</c:v>
                </c:pt>
                <c:pt idx="1781">
                  <c:v>34.140461102245503</c:v>
                </c:pt>
                <c:pt idx="1782">
                  <c:v>34.127121209931403</c:v>
                </c:pt>
                <c:pt idx="1783">
                  <c:v>34.111150199198597</c:v>
                </c:pt>
                <c:pt idx="1784">
                  <c:v>34.110558332006001</c:v>
                </c:pt>
                <c:pt idx="1785">
                  <c:v>34.127591967197503</c:v>
                </c:pt>
                <c:pt idx="1786">
                  <c:v>34.104189670830898</c:v>
                </c:pt>
                <c:pt idx="1787">
                  <c:v>34.109463571171602</c:v>
                </c:pt>
                <c:pt idx="1788">
                  <c:v>34.136135607556803</c:v>
                </c:pt>
                <c:pt idx="1789">
                  <c:v>34.097681308032399</c:v>
                </c:pt>
                <c:pt idx="1790">
                  <c:v>34.130256147520399</c:v>
                </c:pt>
                <c:pt idx="1791">
                  <c:v>34.1035101994987</c:v>
                </c:pt>
                <c:pt idx="1792">
                  <c:v>34.1144138692827</c:v>
                </c:pt>
                <c:pt idx="1793">
                  <c:v>34.077912073959801</c:v>
                </c:pt>
                <c:pt idx="1794">
                  <c:v>34.0878330930177</c:v>
                </c:pt>
                <c:pt idx="1795">
                  <c:v>34.103846866811097</c:v>
                </c:pt>
                <c:pt idx="1796">
                  <c:v>34.099987777706602</c:v>
                </c:pt>
                <c:pt idx="1797">
                  <c:v>34.103654052811599</c:v>
                </c:pt>
                <c:pt idx="1798">
                  <c:v>34.074000402340197</c:v>
                </c:pt>
                <c:pt idx="1799">
                  <c:v>34.072008895614601</c:v>
                </c:pt>
                <c:pt idx="1800">
                  <c:v>34.076157837053799</c:v>
                </c:pt>
                <c:pt idx="1801">
                  <c:v>34.059738612944301</c:v>
                </c:pt>
                <c:pt idx="1802">
                  <c:v>34.063780906290397</c:v>
                </c:pt>
                <c:pt idx="1803">
                  <c:v>34.0806587660174</c:v>
                </c:pt>
                <c:pt idx="1804">
                  <c:v>34.059400554858897</c:v>
                </c:pt>
                <c:pt idx="1805">
                  <c:v>34.073118193025699</c:v>
                </c:pt>
                <c:pt idx="1806">
                  <c:v>34.055653646196902</c:v>
                </c:pt>
                <c:pt idx="1807">
                  <c:v>34.060160332620903</c:v>
                </c:pt>
                <c:pt idx="1808">
                  <c:v>34.042689869762398</c:v>
                </c:pt>
                <c:pt idx="1809">
                  <c:v>34.062137100788902</c:v>
                </c:pt>
                <c:pt idx="1810">
                  <c:v>34.046340452136398</c:v>
                </c:pt>
                <c:pt idx="1811">
                  <c:v>34.072050434942199</c:v>
                </c:pt>
                <c:pt idx="1812">
                  <c:v>34.048590731193102</c:v>
                </c:pt>
                <c:pt idx="1813">
                  <c:v>34.0428797847214</c:v>
                </c:pt>
                <c:pt idx="1814">
                  <c:v>34.064871678202699</c:v>
                </c:pt>
                <c:pt idx="1815">
                  <c:v>34.035685491451602</c:v>
                </c:pt>
                <c:pt idx="1816">
                  <c:v>34.048718638701402</c:v>
                </c:pt>
                <c:pt idx="1817">
                  <c:v>34.013705831341703</c:v>
                </c:pt>
                <c:pt idx="1818">
                  <c:v>34.0426657227272</c:v>
                </c:pt>
                <c:pt idx="1819">
                  <c:v>34.0370968720813</c:v>
                </c:pt>
                <c:pt idx="1820">
                  <c:v>34.025654059837102</c:v>
                </c:pt>
                <c:pt idx="1821">
                  <c:v>34.0258835767062</c:v>
                </c:pt>
                <c:pt idx="1822">
                  <c:v>34.011720102698398</c:v>
                </c:pt>
                <c:pt idx="1823">
                  <c:v>34.026898515941397</c:v>
                </c:pt>
                <c:pt idx="1824">
                  <c:v>34.020890343444101</c:v>
                </c:pt>
                <c:pt idx="1825">
                  <c:v>33.992769611092299</c:v>
                </c:pt>
                <c:pt idx="1826">
                  <c:v>34.020096073589102</c:v>
                </c:pt>
                <c:pt idx="1827">
                  <c:v>33.986350183896</c:v>
                </c:pt>
                <c:pt idx="1828">
                  <c:v>34.000778899429903</c:v>
                </c:pt>
                <c:pt idx="1829">
                  <c:v>34.0099917140111</c:v>
                </c:pt>
                <c:pt idx="1830">
                  <c:v>33.989166597264401</c:v>
                </c:pt>
                <c:pt idx="1831">
                  <c:v>34.020055378630801</c:v>
                </c:pt>
                <c:pt idx="1832">
                  <c:v>33.99516243931</c:v>
                </c:pt>
                <c:pt idx="1833">
                  <c:v>34.010014993528401</c:v>
                </c:pt>
                <c:pt idx="1834">
                  <c:v>34.000870962110099</c:v>
                </c:pt>
                <c:pt idx="1835">
                  <c:v>33.991860086204497</c:v>
                </c:pt>
                <c:pt idx="1836">
                  <c:v>33.954995503367101</c:v>
                </c:pt>
                <c:pt idx="1837">
                  <c:v>33.989366632182801</c:v>
                </c:pt>
                <c:pt idx="1838">
                  <c:v>33.984655888787898</c:v>
                </c:pt>
                <c:pt idx="1839">
                  <c:v>33.9737572527537</c:v>
                </c:pt>
                <c:pt idx="1840">
                  <c:v>33.988092138567602</c:v>
                </c:pt>
                <c:pt idx="1841">
                  <c:v>33.973921992144099</c:v>
                </c:pt>
                <c:pt idx="1842">
                  <c:v>33.979527941722097</c:v>
                </c:pt>
                <c:pt idx="1843">
                  <c:v>33.962582473923703</c:v>
                </c:pt>
                <c:pt idx="1844">
                  <c:v>33.969886260605001</c:v>
                </c:pt>
                <c:pt idx="1845">
                  <c:v>33.972175636514898</c:v>
                </c:pt>
                <c:pt idx="1846">
                  <c:v>33.951165213692398</c:v>
                </c:pt>
                <c:pt idx="1847">
                  <c:v>33.963056114100802</c:v>
                </c:pt>
                <c:pt idx="1848">
                  <c:v>33.963423799483103</c:v>
                </c:pt>
                <c:pt idx="1849">
                  <c:v>33.943841653385803</c:v>
                </c:pt>
                <c:pt idx="1850">
                  <c:v>33.945945922275797</c:v>
                </c:pt>
                <c:pt idx="1851">
                  <c:v>33.967095468835502</c:v>
                </c:pt>
                <c:pt idx="1852">
                  <c:v>33.960483306448801</c:v>
                </c:pt>
                <c:pt idx="1853">
                  <c:v>33.957660948024298</c:v>
                </c:pt>
                <c:pt idx="1854">
                  <c:v>33.955897240539798</c:v>
                </c:pt>
                <c:pt idx="1855">
                  <c:v>33.968916559285802</c:v>
                </c:pt>
                <c:pt idx="1856">
                  <c:v>33.942404101468597</c:v>
                </c:pt>
                <c:pt idx="1857">
                  <c:v>33.927684816940598</c:v>
                </c:pt>
                <c:pt idx="1858">
                  <c:v>33.937139412155602</c:v>
                </c:pt>
                <c:pt idx="1859">
                  <c:v>33.940139653704797</c:v>
                </c:pt>
                <c:pt idx="1860">
                  <c:v>33.931432845990201</c:v>
                </c:pt>
                <c:pt idx="1861">
                  <c:v>33.911558482857899</c:v>
                </c:pt>
                <c:pt idx="1862">
                  <c:v>33.927295936288097</c:v>
                </c:pt>
                <c:pt idx="1863">
                  <c:v>33.915649163905499</c:v>
                </c:pt>
                <c:pt idx="1864">
                  <c:v>33.922950663396499</c:v>
                </c:pt>
                <c:pt idx="1865">
                  <c:v>33.942948206762097</c:v>
                </c:pt>
                <c:pt idx="1866">
                  <c:v>33.9066155414151</c:v>
                </c:pt>
                <c:pt idx="1867">
                  <c:v>33.909857965550898</c:v>
                </c:pt>
                <c:pt idx="1868">
                  <c:v>33.896623006487403</c:v>
                </c:pt>
                <c:pt idx="1869">
                  <c:v>33.918135408255402</c:v>
                </c:pt>
                <c:pt idx="1870">
                  <c:v>33.911228757201002</c:v>
                </c:pt>
                <c:pt idx="1871">
                  <c:v>33.903366005939198</c:v>
                </c:pt>
                <c:pt idx="1872">
                  <c:v>33.8838598916401</c:v>
                </c:pt>
                <c:pt idx="1873">
                  <c:v>33.903824636785401</c:v>
                </c:pt>
                <c:pt idx="1874">
                  <c:v>33.896571127735903</c:v>
                </c:pt>
                <c:pt idx="1875">
                  <c:v>33.909751365230001</c:v>
                </c:pt>
                <c:pt idx="1876">
                  <c:v>33.8618276881894</c:v>
                </c:pt>
                <c:pt idx="1877">
                  <c:v>33.891852970033099</c:v>
                </c:pt>
                <c:pt idx="1878">
                  <c:v>33.869885273717998</c:v>
                </c:pt>
                <c:pt idx="1879">
                  <c:v>33.868764588518403</c:v>
                </c:pt>
                <c:pt idx="1880">
                  <c:v>33.896407946572502</c:v>
                </c:pt>
                <c:pt idx="1881">
                  <c:v>33.885566022207499</c:v>
                </c:pt>
                <c:pt idx="1882">
                  <c:v>33.856494663168498</c:v>
                </c:pt>
                <c:pt idx="1883">
                  <c:v>33.894662354047099</c:v>
                </c:pt>
                <c:pt idx="1884">
                  <c:v>33.832853827761603</c:v>
                </c:pt>
                <c:pt idx="1885">
                  <c:v>33.863692840040301</c:v>
                </c:pt>
                <c:pt idx="1886">
                  <c:v>33.897203902421602</c:v>
                </c:pt>
                <c:pt idx="1887">
                  <c:v>33.852255701868998</c:v>
                </c:pt>
                <c:pt idx="1888">
                  <c:v>33.844930452563702</c:v>
                </c:pt>
                <c:pt idx="1889">
                  <c:v>33.851867735376501</c:v>
                </c:pt>
                <c:pt idx="1890">
                  <c:v>33.850431727713598</c:v>
                </c:pt>
                <c:pt idx="1891">
                  <c:v>33.830445874398997</c:v>
                </c:pt>
                <c:pt idx="1892">
                  <c:v>33.857988568468201</c:v>
                </c:pt>
                <c:pt idx="1893">
                  <c:v>33.822116018181802</c:v>
                </c:pt>
                <c:pt idx="1894">
                  <c:v>33.842980609737502</c:v>
                </c:pt>
                <c:pt idx="1895">
                  <c:v>33.823199009249201</c:v>
                </c:pt>
                <c:pt idx="1896">
                  <c:v>33.857300210603803</c:v>
                </c:pt>
                <c:pt idx="1897">
                  <c:v>33.833977568442201</c:v>
                </c:pt>
                <c:pt idx="1898">
                  <c:v>33.838416064609497</c:v>
                </c:pt>
                <c:pt idx="1899">
                  <c:v>33.816175707190503</c:v>
                </c:pt>
                <c:pt idx="1900">
                  <c:v>33.808857037706602</c:v>
                </c:pt>
                <c:pt idx="1901">
                  <c:v>33.809695628985097</c:v>
                </c:pt>
                <c:pt idx="1902">
                  <c:v>33.811256092258297</c:v>
                </c:pt>
                <c:pt idx="1903">
                  <c:v>33.814385436196297</c:v>
                </c:pt>
                <c:pt idx="1904">
                  <c:v>33.819862675454097</c:v>
                </c:pt>
                <c:pt idx="1905">
                  <c:v>33.814135860676998</c:v>
                </c:pt>
                <c:pt idx="1906">
                  <c:v>33.782457392861502</c:v>
                </c:pt>
                <c:pt idx="1907">
                  <c:v>33.784880360557203</c:v>
                </c:pt>
                <c:pt idx="1908">
                  <c:v>33.768827240167901</c:v>
                </c:pt>
                <c:pt idx="1909">
                  <c:v>33.777194819047502</c:v>
                </c:pt>
                <c:pt idx="1910">
                  <c:v>33.788031718360202</c:v>
                </c:pt>
                <c:pt idx="1911">
                  <c:v>33.7734757461605</c:v>
                </c:pt>
                <c:pt idx="1912">
                  <c:v>33.788240662243503</c:v>
                </c:pt>
                <c:pt idx="1913">
                  <c:v>33.755309938268802</c:v>
                </c:pt>
                <c:pt idx="1914">
                  <c:v>33.802956938171398</c:v>
                </c:pt>
                <c:pt idx="1915">
                  <c:v>33.787810416672002</c:v>
                </c:pt>
                <c:pt idx="1916">
                  <c:v>33.739867437252499</c:v>
                </c:pt>
                <c:pt idx="1917">
                  <c:v>33.773593321250203</c:v>
                </c:pt>
                <c:pt idx="1918">
                  <c:v>33.763688029126499</c:v>
                </c:pt>
                <c:pt idx="1919">
                  <c:v>33.776350260049597</c:v>
                </c:pt>
                <c:pt idx="1920">
                  <c:v>33.772735626686199</c:v>
                </c:pt>
                <c:pt idx="1921">
                  <c:v>33.775263354190699</c:v>
                </c:pt>
                <c:pt idx="1922">
                  <c:v>33.775982378814803</c:v>
                </c:pt>
                <c:pt idx="1923">
                  <c:v>33.771756404219801</c:v>
                </c:pt>
                <c:pt idx="1924">
                  <c:v>33.759574805527997</c:v>
                </c:pt>
                <c:pt idx="1925">
                  <c:v>33.7693556290725</c:v>
                </c:pt>
                <c:pt idx="1926">
                  <c:v>33.763457664800598</c:v>
                </c:pt>
                <c:pt idx="1927">
                  <c:v>33.765353311522901</c:v>
                </c:pt>
                <c:pt idx="1928">
                  <c:v>33.743011640109302</c:v>
                </c:pt>
                <c:pt idx="1929">
                  <c:v>33.760977189959902</c:v>
                </c:pt>
                <c:pt idx="1930">
                  <c:v>33.758675089935998</c:v>
                </c:pt>
                <c:pt idx="1931">
                  <c:v>33.753580669411001</c:v>
                </c:pt>
                <c:pt idx="1932">
                  <c:v>33.728489057874803</c:v>
                </c:pt>
                <c:pt idx="1933">
                  <c:v>33.741722908419902</c:v>
                </c:pt>
                <c:pt idx="1934">
                  <c:v>33.736190344775601</c:v>
                </c:pt>
                <c:pt idx="1935">
                  <c:v>33.764880145607897</c:v>
                </c:pt>
                <c:pt idx="1936">
                  <c:v>33.741241313338499</c:v>
                </c:pt>
                <c:pt idx="1937">
                  <c:v>33.739371536194398</c:v>
                </c:pt>
                <c:pt idx="1938">
                  <c:v>33.7344553415288</c:v>
                </c:pt>
                <c:pt idx="1939">
                  <c:v>33.761462801531401</c:v>
                </c:pt>
                <c:pt idx="1940">
                  <c:v>33.7235140434613</c:v>
                </c:pt>
                <c:pt idx="1941">
                  <c:v>33.749541807012697</c:v>
                </c:pt>
                <c:pt idx="1942">
                  <c:v>33.721572213284503</c:v>
                </c:pt>
                <c:pt idx="1943">
                  <c:v>33.730331746406797</c:v>
                </c:pt>
                <c:pt idx="1944">
                  <c:v>33.726757203202098</c:v>
                </c:pt>
                <c:pt idx="1945">
                  <c:v>33.737383849481702</c:v>
                </c:pt>
                <c:pt idx="1946">
                  <c:v>33.718746703096002</c:v>
                </c:pt>
                <c:pt idx="1947">
                  <c:v>33.750628417740501</c:v>
                </c:pt>
                <c:pt idx="1948">
                  <c:v>33.715284849713299</c:v>
                </c:pt>
                <c:pt idx="1949">
                  <c:v>33.702016157281498</c:v>
                </c:pt>
                <c:pt idx="1950">
                  <c:v>33.706073747407601</c:v>
                </c:pt>
                <c:pt idx="1951">
                  <c:v>33.702590558919397</c:v>
                </c:pt>
                <c:pt idx="1952">
                  <c:v>33.709164136861503</c:v>
                </c:pt>
                <c:pt idx="1953">
                  <c:v>33.700367937076798</c:v>
                </c:pt>
                <c:pt idx="1954">
                  <c:v>33.689830907969501</c:v>
                </c:pt>
                <c:pt idx="1955">
                  <c:v>33.657453901914899</c:v>
                </c:pt>
                <c:pt idx="1956">
                  <c:v>33.700302274802297</c:v>
                </c:pt>
                <c:pt idx="1957">
                  <c:v>33.694306235687797</c:v>
                </c:pt>
                <c:pt idx="1958">
                  <c:v>33.665061806905598</c:v>
                </c:pt>
                <c:pt idx="1959">
                  <c:v>33.655599701212701</c:v>
                </c:pt>
                <c:pt idx="1960">
                  <c:v>33.665380845197603</c:v>
                </c:pt>
                <c:pt idx="1961">
                  <c:v>33.672294255221502</c:v>
                </c:pt>
                <c:pt idx="1962">
                  <c:v>33.665807615233298</c:v>
                </c:pt>
                <c:pt idx="1963">
                  <c:v>33.691769382788003</c:v>
                </c:pt>
                <c:pt idx="1964">
                  <c:v>33.671636736148898</c:v>
                </c:pt>
                <c:pt idx="1965">
                  <c:v>33.678929131100901</c:v>
                </c:pt>
                <c:pt idx="1966">
                  <c:v>33.642561422312497</c:v>
                </c:pt>
                <c:pt idx="1967">
                  <c:v>33.643692856342099</c:v>
                </c:pt>
                <c:pt idx="1968">
                  <c:v>33.669459868437897</c:v>
                </c:pt>
                <c:pt idx="1969">
                  <c:v>33.666192130692501</c:v>
                </c:pt>
                <c:pt idx="1970">
                  <c:v>33.674172015600298</c:v>
                </c:pt>
                <c:pt idx="1971">
                  <c:v>33.646996315018001</c:v>
                </c:pt>
                <c:pt idx="1972">
                  <c:v>33.653661570807401</c:v>
                </c:pt>
                <c:pt idx="1973">
                  <c:v>33.6715684155863</c:v>
                </c:pt>
                <c:pt idx="1974">
                  <c:v>33.649661746498602</c:v>
                </c:pt>
                <c:pt idx="1975">
                  <c:v>33.6626271232427</c:v>
                </c:pt>
                <c:pt idx="1976">
                  <c:v>33.658062865458596</c:v>
                </c:pt>
                <c:pt idx="1977">
                  <c:v>33.645540756980402</c:v>
                </c:pt>
                <c:pt idx="1978">
                  <c:v>33.644770348105197</c:v>
                </c:pt>
                <c:pt idx="1979">
                  <c:v>33.647373503113201</c:v>
                </c:pt>
                <c:pt idx="1980">
                  <c:v>33.655387207584504</c:v>
                </c:pt>
                <c:pt idx="1981">
                  <c:v>33.671394701190501</c:v>
                </c:pt>
                <c:pt idx="1982">
                  <c:v>33.639753541219299</c:v>
                </c:pt>
                <c:pt idx="1983">
                  <c:v>33.617366369805197</c:v>
                </c:pt>
                <c:pt idx="1984">
                  <c:v>33.618070662213697</c:v>
                </c:pt>
                <c:pt idx="1985">
                  <c:v>33.668906213299998</c:v>
                </c:pt>
                <c:pt idx="1986">
                  <c:v>33.654461722588799</c:v>
                </c:pt>
                <c:pt idx="1987">
                  <c:v>33.614558091781298</c:v>
                </c:pt>
                <c:pt idx="1988">
                  <c:v>33.655552482444897</c:v>
                </c:pt>
                <c:pt idx="1989">
                  <c:v>33.632546013862601</c:v>
                </c:pt>
                <c:pt idx="1990">
                  <c:v>33.654121429143203</c:v>
                </c:pt>
                <c:pt idx="1991">
                  <c:v>33.611284284623203</c:v>
                </c:pt>
                <c:pt idx="1992">
                  <c:v>33.602180189455197</c:v>
                </c:pt>
                <c:pt idx="1993">
                  <c:v>33.614228562585197</c:v>
                </c:pt>
                <c:pt idx="1994">
                  <c:v>33.609801815629602</c:v>
                </c:pt>
                <c:pt idx="1995">
                  <c:v>33.603852723465003</c:v>
                </c:pt>
                <c:pt idx="1996">
                  <c:v>33.610930686495799</c:v>
                </c:pt>
                <c:pt idx="1997">
                  <c:v>33.6111251091207</c:v>
                </c:pt>
                <c:pt idx="1998">
                  <c:v>33.615861438908098</c:v>
                </c:pt>
                <c:pt idx="1999">
                  <c:v>33.6089094335792</c:v>
                </c:pt>
                <c:pt idx="2000">
                  <c:v>33.595220584923197</c:v>
                </c:pt>
                <c:pt idx="2001">
                  <c:v>33.598305998510803</c:v>
                </c:pt>
                <c:pt idx="2002">
                  <c:v>33.602448873651298</c:v>
                </c:pt>
                <c:pt idx="2003">
                  <c:v>33.571704105095399</c:v>
                </c:pt>
                <c:pt idx="2004">
                  <c:v>33.58562850117</c:v>
                </c:pt>
                <c:pt idx="2005">
                  <c:v>33.602304176404601</c:v>
                </c:pt>
                <c:pt idx="2006">
                  <c:v>33.575743895998301</c:v>
                </c:pt>
                <c:pt idx="2007">
                  <c:v>33.5820576610285</c:v>
                </c:pt>
                <c:pt idx="2008">
                  <c:v>33.564588772727603</c:v>
                </c:pt>
                <c:pt idx="2009">
                  <c:v>33.554448746492398</c:v>
                </c:pt>
                <c:pt idx="2010">
                  <c:v>33.572086773950602</c:v>
                </c:pt>
                <c:pt idx="2011">
                  <c:v>33.593428978330699</c:v>
                </c:pt>
                <c:pt idx="2012">
                  <c:v>33.559450572196603</c:v>
                </c:pt>
                <c:pt idx="2013">
                  <c:v>33.560368331210803</c:v>
                </c:pt>
                <c:pt idx="2014">
                  <c:v>33.570722256505398</c:v>
                </c:pt>
                <c:pt idx="2015">
                  <c:v>33.539804053099701</c:v>
                </c:pt>
                <c:pt idx="2016">
                  <c:v>33.496700701927502</c:v>
                </c:pt>
                <c:pt idx="2017">
                  <c:v>33.5593603038363</c:v>
                </c:pt>
                <c:pt idx="2018">
                  <c:v>33.553353649221101</c:v>
                </c:pt>
                <c:pt idx="2019">
                  <c:v>33.557199450764202</c:v>
                </c:pt>
                <c:pt idx="2020">
                  <c:v>33.549025949783797</c:v>
                </c:pt>
                <c:pt idx="2021">
                  <c:v>33.550944099371897</c:v>
                </c:pt>
                <c:pt idx="2022">
                  <c:v>33.5356876853673</c:v>
                </c:pt>
                <c:pt idx="2023">
                  <c:v>33.547147630456102</c:v>
                </c:pt>
                <c:pt idx="2024">
                  <c:v>33.554043146243998</c:v>
                </c:pt>
                <c:pt idx="2025">
                  <c:v>33.529907051229102</c:v>
                </c:pt>
                <c:pt idx="2026">
                  <c:v>33.5196524161993</c:v>
                </c:pt>
                <c:pt idx="2027">
                  <c:v>33.515390031502598</c:v>
                </c:pt>
                <c:pt idx="2028">
                  <c:v>33.516421743142999</c:v>
                </c:pt>
                <c:pt idx="2029">
                  <c:v>33.540936707763201</c:v>
                </c:pt>
                <c:pt idx="2030">
                  <c:v>33.531958435069001</c:v>
                </c:pt>
                <c:pt idx="2031">
                  <c:v>33.5269710295685</c:v>
                </c:pt>
                <c:pt idx="2032">
                  <c:v>33.52344750148</c:v>
                </c:pt>
                <c:pt idx="2033">
                  <c:v>33.518652136306599</c:v>
                </c:pt>
                <c:pt idx="2034">
                  <c:v>33.518169900713602</c:v>
                </c:pt>
                <c:pt idx="2035">
                  <c:v>33.536073521153902</c:v>
                </c:pt>
                <c:pt idx="2036">
                  <c:v>33.524627039215702</c:v>
                </c:pt>
                <c:pt idx="2037">
                  <c:v>33.518881143475397</c:v>
                </c:pt>
                <c:pt idx="2038">
                  <c:v>33.522132170487801</c:v>
                </c:pt>
                <c:pt idx="2039">
                  <c:v>33.505952465926804</c:v>
                </c:pt>
                <c:pt idx="2040">
                  <c:v>33.494657176293501</c:v>
                </c:pt>
                <c:pt idx="2041">
                  <c:v>33.487786202322603</c:v>
                </c:pt>
                <c:pt idx="2042">
                  <c:v>33.486714497826597</c:v>
                </c:pt>
                <c:pt idx="2043">
                  <c:v>33.501144063098899</c:v>
                </c:pt>
                <c:pt idx="2044">
                  <c:v>33.490147136799202</c:v>
                </c:pt>
                <c:pt idx="2045">
                  <c:v>33.499588245709504</c:v>
                </c:pt>
                <c:pt idx="2046">
                  <c:v>33.509987538069602</c:v>
                </c:pt>
                <c:pt idx="2047">
                  <c:v>33.506964330903301</c:v>
                </c:pt>
                <c:pt idx="2048">
                  <c:v>33.482215745960403</c:v>
                </c:pt>
                <c:pt idx="2049">
                  <c:v>33.489047938477803</c:v>
                </c:pt>
                <c:pt idx="2050">
                  <c:v>33.504010375188798</c:v>
                </c:pt>
                <c:pt idx="2051">
                  <c:v>33.453430069284401</c:v>
                </c:pt>
                <c:pt idx="2052">
                  <c:v>33.471244344104598</c:v>
                </c:pt>
                <c:pt idx="2053">
                  <c:v>33.483611950163301</c:v>
                </c:pt>
                <c:pt idx="2054">
                  <c:v>33.4680031284976</c:v>
                </c:pt>
                <c:pt idx="2055">
                  <c:v>33.481106397923099</c:v>
                </c:pt>
                <c:pt idx="2056">
                  <c:v>33.503649319312999</c:v>
                </c:pt>
                <c:pt idx="2057">
                  <c:v>33.478298746178602</c:v>
                </c:pt>
                <c:pt idx="2058">
                  <c:v>33.475524564607198</c:v>
                </c:pt>
                <c:pt idx="2059">
                  <c:v>33.461972514869899</c:v>
                </c:pt>
                <c:pt idx="2060">
                  <c:v>33.469345159879303</c:v>
                </c:pt>
                <c:pt idx="2061">
                  <c:v>33.471128073010497</c:v>
                </c:pt>
                <c:pt idx="2062">
                  <c:v>33.437186258122701</c:v>
                </c:pt>
                <c:pt idx="2063">
                  <c:v>33.454292283989801</c:v>
                </c:pt>
                <c:pt idx="2064">
                  <c:v>33.449485126213901</c:v>
                </c:pt>
                <c:pt idx="2065">
                  <c:v>33.4678618553136</c:v>
                </c:pt>
                <c:pt idx="2066">
                  <c:v>33.454122760161901</c:v>
                </c:pt>
                <c:pt idx="2067">
                  <c:v>33.468959793349903</c:v>
                </c:pt>
                <c:pt idx="2068">
                  <c:v>33.462884405200498</c:v>
                </c:pt>
                <c:pt idx="2069">
                  <c:v>33.443710256387902</c:v>
                </c:pt>
                <c:pt idx="2070">
                  <c:v>33.453637986511502</c:v>
                </c:pt>
                <c:pt idx="2071">
                  <c:v>33.451731620224002</c:v>
                </c:pt>
                <c:pt idx="2072">
                  <c:v>33.445392551633901</c:v>
                </c:pt>
                <c:pt idx="2073">
                  <c:v>33.4439429672939</c:v>
                </c:pt>
                <c:pt idx="2074">
                  <c:v>33.435156144352803</c:v>
                </c:pt>
                <c:pt idx="2075">
                  <c:v>33.4216704727299</c:v>
                </c:pt>
                <c:pt idx="2076">
                  <c:v>33.426764318464599</c:v>
                </c:pt>
                <c:pt idx="2077">
                  <c:v>33.414056292746203</c:v>
                </c:pt>
                <c:pt idx="2078">
                  <c:v>33.421179181660598</c:v>
                </c:pt>
                <c:pt idx="2079">
                  <c:v>33.429808994858099</c:v>
                </c:pt>
                <c:pt idx="2080">
                  <c:v>33.428644880936602</c:v>
                </c:pt>
                <c:pt idx="2081">
                  <c:v>33.432007867425099</c:v>
                </c:pt>
                <c:pt idx="2082">
                  <c:v>33.397396479662</c:v>
                </c:pt>
                <c:pt idx="2083">
                  <c:v>33.426445299204197</c:v>
                </c:pt>
                <c:pt idx="2084">
                  <c:v>33.4184142840449</c:v>
                </c:pt>
                <c:pt idx="2085">
                  <c:v>33.418301054162399</c:v>
                </c:pt>
                <c:pt idx="2086">
                  <c:v>33.4060030939021</c:v>
                </c:pt>
                <c:pt idx="2087">
                  <c:v>33.4332551847953</c:v>
                </c:pt>
                <c:pt idx="2088">
                  <c:v>33.391925314311997</c:v>
                </c:pt>
                <c:pt idx="2089">
                  <c:v>33.416417926283799</c:v>
                </c:pt>
                <c:pt idx="2090">
                  <c:v>33.402665470004798</c:v>
                </c:pt>
                <c:pt idx="2091">
                  <c:v>33.448953300481797</c:v>
                </c:pt>
                <c:pt idx="2092">
                  <c:v>33.402774914414699</c:v>
                </c:pt>
                <c:pt idx="2093">
                  <c:v>33.384635862961701</c:v>
                </c:pt>
                <c:pt idx="2094">
                  <c:v>33.372580951059497</c:v>
                </c:pt>
                <c:pt idx="2095">
                  <c:v>33.382635535260398</c:v>
                </c:pt>
                <c:pt idx="2096">
                  <c:v>33.365667537161798</c:v>
                </c:pt>
                <c:pt idx="2097">
                  <c:v>33.389422182664703</c:v>
                </c:pt>
                <c:pt idx="2098">
                  <c:v>33.373711004340798</c:v>
                </c:pt>
                <c:pt idx="2099">
                  <c:v>33.374604813293097</c:v>
                </c:pt>
                <c:pt idx="2100">
                  <c:v>33.346787548562098</c:v>
                </c:pt>
                <c:pt idx="2101">
                  <c:v>33.3686633900057</c:v>
                </c:pt>
                <c:pt idx="2102">
                  <c:v>33.387409485139301</c:v>
                </c:pt>
                <c:pt idx="2103">
                  <c:v>33.361385111087799</c:v>
                </c:pt>
                <c:pt idx="2104">
                  <c:v>33.369908195877002</c:v>
                </c:pt>
                <c:pt idx="2105">
                  <c:v>33.382814495013598</c:v>
                </c:pt>
                <c:pt idx="2106">
                  <c:v>33.3311390682248</c:v>
                </c:pt>
                <c:pt idx="2107">
                  <c:v>33.328244571095802</c:v>
                </c:pt>
                <c:pt idx="2108">
                  <c:v>33.343109831099497</c:v>
                </c:pt>
                <c:pt idx="2109">
                  <c:v>33.348862950475798</c:v>
                </c:pt>
                <c:pt idx="2110">
                  <c:v>33.332803259263898</c:v>
                </c:pt>
                <c:pt idx="2111">
                  <c:v>33.323066899410101</c:v>
                </c:pt>
                <c:pt idx="2112">
                  <c:v>33.346148834275503</c:v>
                </c:pt>
                <c:pt idx="2113">
                  <c:v>33.343024769986897</c:v>
                </c:pt>
                <c:pt idx="2114">
                  <c:v>33.329042803325102</c:v>
                </c:pt>
                <c:pt idx="2115">
                  <c:v>33.328802991935603</c:v>
                </c:pt>
                <c:pt idx="2116">
                  <c:v>33.309782921893401</c:v>
                </c:pt>
                <c:pt idx="2117">
                  <c:v>33.314271851272402</c:v>
                </c:pt>
                <c:pt idx="2118">
                  <c:v>33.3333521160313</c:v>
                </c:pt>
                <c:pt idx="2119">
                  <c:v>33.330745323023599</c:v>
                </c:pt>
                <c:pt idx="2120">
                  <c:v>33.331929476223102</c:v>
                </c:pt>
                <c:pt idx="2121">
                  <c:v>33.342215959434299</c:v>
                </c:pt>
                <c:pt idx="2122">
                  <c:v>33.317053310029898</c:v>
                </c:pt>
                <c:pt idx="2123">
                  <c:v>33.325523136340799</c:v>
                </c:pt>
                <c:pt idx="2124">
                  <c:v>33.317642863588702</c:v>
                </c:pt>
                <c:pt idx="2125">
                  <c:v>33.310642888518899</c:v>
                </c:pt>
                <c:pt idx="2126">
                  <c:v>33.277559234955902</c:v>
                </c:pt>
                <c:pt idx="2127">
                  <c:v>33.263962166005598</c:v>
                </c:pt>
                <c:pt idx="2128">
                  <c:v>33.268137499057701</c:v>
                </c:pt>
                <c:pt idx="2129">
                  <c:v>33.2811021059089</c:v>
                </c:pt>
                <c:pt idx="2130">
                  <c:v>33.310794645439501</c:v>
                </c:pt>
                <c:pt idx="2131">
                  <c:v>33.279145266537299</c:v>
                </c:pt>
                <c:pt idx="2132">
                  <c:v>33.313572402230903</c:v>
                </c:pt>
                <c:pt idx="2133">
                  <c:v>33.279269687963698</c:v>
                </c:pt>
                <c:pt idx="2134">
                  <c:v>33.280025310482799</c:v>
                </c:pt>
                <c:pt idx="2135">
                  <c:v>33.279393742064002</c:v>
                </c:pt>
                <c:pt idx="2136">
                  <c:v>33.293966788721498</c:v>
                </c:pt>
                <c:pt idx="2137">
                  <c:v>33.271739243725598</c:v>
                </c:pt>
                <c:pt idx="2138">
                  <c:v>33.259556145816802</c:v>
                </c:pt>
                <c:pt idx="2139">
                  <c:v>33.271713787015202</c:v>
                </c:pt>
                <c:pt idx="2140">
                  <c:v>33.271271830489802</c:v>
                </c:pt>
                <c:pt idx="2141">
                  <c:v>33.2608915552374</c:v>
                </c:pt>
                <c:pt idx="2142">
                  <c:v>33.265922799213598</c:v>
                </c:pt>
                <c:pt idx="2143">
                  <c:v>33.251430577144802</c:v>
                </c:pt>
                <c:pt idx="2144">
                  <c:v>33.233978223442598</c:v>
                </c:pt>
                <c:pt idx="2145">
                  <c:v>33.287696522141701</c:v>
                </c:pt>
                <c:pt idx="2146">
                  <c:v>33.264879099375101</c:v>
                </c:pt>
                <c:pt idx="2147">
                  <c:v>33.263039132938303</c:v>
                </c:pt>
                <c:pt idx="2148">
                  <c:v>33.247842423278399</c:v>
                </c:pt>
                <c:pt idx="2149">
                  <c:v>33.253039783444002</c:v>
                </c:pt>
                <c:pt idx="2150">
                  <c:v>33.2486546322245</c:v>
                </c:pt>
                <c:pt idx="2151">
                  <c:v>33.248855027487501</c:v>
                </c:pt>
                <c:pt idx="2152">
                  <c:v>33.235861102015903</c:v>
                </c:pt>
                <c:pt idx="2153">
                  <c:v>33.2510006523379</c:v>
                </c:pt>
                <c:pt idx="2154">
                  <c:v>33.240007780759797</c:v>
                </c:pt>
                <c:pt idx="2155">
                  <c:v>33.231962734994703</c:v>
                </c:pt>
                <c:pt idx="2156">
                  <c:v>33.246222230258901</c:v>
                </c:pt>
                <c:pt idx="2157">
                  <c:v>33.269085309812098</c:v>
                </c:pt>
                <c:pt idx="2158">
                  <c:v>33.2490534258528</c:v>
                </c:pt>
                <c:pt idx="2159">
                  <c:v>33.245278716490603</c:v>
                </c:pt>
                <c:pt idx="2160">
                  <c:v>33.229426521756601</c:v>
                </c:pt>
                <c:pt idx="2161">
                  <c:v>33.237568200696401</c:v>
                </c:pt>
                <c:pt idx="2162">
                  <c:v>33.239434528253703</c:v>
                </c:pt>
                <c:pt idx="2163">
                  <c:v>33.246323595310102</c:v>
                </c:pt>
                <c:pt idx="2164">
                  <c:v>33.239610382509397</c:v>
                </c:pt>
                <c:pt idx="2165">
                  <c:v>33.232907338142198</c:v>
                </c:pt>
                <c:pt idx="2166">
                  <c:v>33.207120814699202</c:v>
                </c:pt>
                <c:pt idx="2167">
                  <c:v>33.230559032321302</c:v>
                </c:pt>
                <c:pt idx="2168">
                  <c:v>33.226014525459803</c:v>
                </c:pt>
                <c:pt idx="2169">
                  <c:v>33.211909280244399</c:v>
                </c:pt>
                <c:pt idx="2170">
                  <c:v>33.211026440445501</c:v>
                </c:pt>
                <c:pt idx="2171">
                  <c:v>33.238277265722097</c:v>
                </c:pt>
                <c:pt idx="2172">
                  <c:v>33.204093881652199</c:v>
                </c:pt>
                <c:pt idx="2173">
                  <c:v>33.202674157866099</c:v>
                </c:pt>
                <c:pt idx="2174">
                  <c:v>33.200896598112401</c:v>
                </c:pt>
                <c:pt idx="2175">
                  <c:v>33.222459630564501</c:v>
                </c:pt>
                <c:pt idx="2176">
                  <c:v>33.187324626078002</c:v>
                </c:pt>
                <c:pt idx="2177">
                  <c:v>33.223408881067201</c:v>
                </c:pt>
                <c:pt idx="2178">
                  <c:v>33.184007758137398</c:v>
                </c:pt>
                <c:pt idx="2179">
                  <c:v>33.205119666594598</c:v>
                </c:pt>
                <c:pt idx="2180">
                  <c:v>33.181529695175698</c:v>
                </c:pt>
                <c:pt idx="2181">
                  <c:v>33.201104113742602</c:v>
                </c:pt>
                <c:pt idx="2182">
                  <c:v>33.1554043657245</c:v>
                </c:pt>
                <c:pt idx="2183">
                  <c:v>33.1967366899637</c:v>
                </c:pt>
                <c:pt idx="2184">
                  <c:v>33.180878062304799</c:v>
                </c:pt>
                <c:pt idx="2185">
                  <c:v>33.189228755505503</c:v>
                </c:pt>
                <c:pt idx="2186">
                  <c:v>33.178560810337999</c:v>
                </c:pt>
                <c:pt idx="2187">
                  <c:v>33.172244537505797</c:v>
                </c:pt>
                <c:pt idx="2188">
                  <c:v>33.185656050907298</c:v>
                </c:pt>
                <c:pt idx="2189">
                  <c:v>33.204611421029497</c:v>
                </c:pt>
                <c:pt idx="2190">
                  <c:v>33.181005142476103</c:v>
                </c:pt>
                <c:pt idx="2191">
                  <c:v>33.160701238600403</c:v>
                </c:pt>
                <c:pt idx="2192">
                  <c:v>33.1797320787933</c:v>
                </c:pt>
                <c:pt idx="2193">
                  <c:v>33.165919833956202</c:v>
                </c:pt>
                <c:pt idx="2194">
                  <c:v>33.168106430324499</c:v>
                </c:pt>
                <c:pt idx="2195">
                  <c:v>33.174838373451898</c:v>
                </c:pt>
                <c:pt idx="2196">
                  <c:v>33.168216325223703</c:v>
                </c:pt>
                <c:pt idx="2197">
                  <c:v>33.173263667795702</c:v>
                </c:pt>
                <c:pt idx="2198">
                  <c:v>33.149415619555498</c:v>
                </c:pt>
                <c:pt idx="2199">
                  <c:v>33.143674151789703</c:v>
                </c:pt>
                <c:pt idx="2200">
                  <c:v>33.152659194353603</c:v>
                </c:pt>
                <c:pt idx="2201">
                  <c:v>33.143671353465301</c:v>
                </c:pt>
                <c:pt idx="2202">
                  <c:v>33.189690975084702</c:v>
                </c:pt>
                <c:pt idx="2203">
                  <c:v>33.1637775928913</c:v>
                </c:pt>
                <c:pt idx="2204">
                  <c:v>33.159041957776999</c:v>
                </c:pt>
                <c:pt idx="2205">
                  <c:v>33.166791125624698</c:v>
                </c:pt>
                <c:pt idx="2206">
                  <c:v>33.136337814481301</c:v>
                </c:pt>
                <c:pt idx="2207">
                  <c:v>33.130238732481899</c:v>
                </c:pt>
                <c:pt idx="2208">
                  <c:v>33.169843852842902</c:v>
                </c:pt>
                <c:pt idx="2209">
                  <c:v>33.1503882765222</c:v>
                </c:pt>
                <c:pt idx="2210">
                  <c:v>33.137951509764797</c:v>
                </c:pt>
                <c:pt idx="2211">
                  <c:v>33.148330738320603</c:v>
                </c:pt>
                <c:pt idx="2212">
                  <c:v>33.158063597267699</c:v>
                </c:pt>
                <c:pt idx="2213">
                  <c:v>33.167337200889101</c:v>
                </c:pt>
                <c:pt idx="2214">
                  <c:v>33.1281074517589</c:v>
                </c:pt>
                <c:pt idx="2215">
                  <c:v>33.1285537205423</c:v>
                </c:pt>
                <c:pt idx="2216">
                  <c:v>33.116312660377197</c:v>
                </c:pt>
                <c:pt idx="2217">
                  <c:v>33.131754225997803</c:v>
                </c:pt>
                <c:pt idx="2218">
                  <c:v>33.1324153525794</c:v>
                </c:pt>
                <c:pt idx="2219">
                  <c:v>33.119720414097799</c:v>
                </c:pt>
                <c:pt idx="2220">
                  <c:v>33.126922718248302</c:v>
                </c:pt>
                <c:pt idx="2221">
                  <c:v>33.140999723653401</c:v>
                </c:pt>
                <c:pt idx="2222">
                  <c:v>33.136069071351301</c:v>
                </c:pt>
                <c:pt idx="2223">
                  <c:v>33.124755677277903</c:v>
                </c:pt>
                <c:pt idx="2224">
                  <c:v>33.124357632881697</c:v>
                </c:pt>
                <c:pt idx="2225">
                  <c:v>33.127760019297398</c:v>
                </c:pt>
                <c:pt idx="2226">
                  <c:v>33.102378436131097</c:v>
                </c:pt>
                <c:pt idx="2227">
                  <c:v>33.114901746045398</c:v>
                </c:pt>
                <c:pt idx="2228">
                  <c:v>33.125874146708199</c:v>
                </c:pt>
                <c:pt idx="2229">
                  <c:v>33.122869597160602</c:v>
                </c:pt>
                <c:pt idx="2230">
                  <c:v>33.115730290177503</c:v>
                </c:pt>
                <c:pt idx="2231">
                  <c:v>33.118898833687702</c:v>
                </c:pt>
                <c:pt idx="2232">
                  <c:v>33.113702843103297</c:v>
                </c:pt>
                <c:pt idx="2233">
                  <c:v>33.106909200642903</c:v>
                </c:pt>
                <c:pt idx="2234">
                  <c:v>33.117441158948402</c:v>
                </c:pt>
                <c:pt idx="2235">
                  <c:v>33.113532952960803</c:v>
                </c:pt>
                <c:pt idx="2236">
                  <c:v>33.1019714069838</c:v>
                </c:pt>
                <c:pt idx="2237">
                  <c:v>33.090171031350899</c:v>
                </c:pt>
                <c:pt idx="2238">
                  <c:v>33.095878661783402</c:v>
                </c:pt>
                <c:pt idx="2239">
                  <c:v>33.107693408653503</c:v>
                </c:pt>
                <c:pt idx="2240">
                  <c:v>33.100563433786498</c:v>
                </c:pt>
                <c:pt idx="2241">
                  <c:v>33.072405137285401</c:v>
                </c:pt>
                <c:pt idx="2242">
                  <c:v>33.075354332863398</c:v>
                </c:pt>
                <c:pt idx="2243">
                  <c:v>33.095412672701897</c:v>
                </c:pt>
                <c:pt idx="2244">
                  <c:v>33.095394177002099</c:v>
                </c:pt>
                <c:pt idx="2245">
                  <c:v>33.100767454027398</c:v>
                </c:pt>
                <c:pt idx="2246">
                  <c:v>33.073757989607202</c:v>
                </c:pt>
                <c:pt idx="2247">
                  <c:v>33.096093885496998</c:v>
                </c:pt>
                <c:pt idx="2248">
                  <c:v>33.110413990191098</c:v>
                </c:pt>
                <c:pt idx="2249">
                  <c:v>33.087190435469502</c:v>
                </c:pt>
                <c:pt idx="2250">
                  <c:v>33.100431070234102</c:v>
                </c:pt>
                <c:pt idx="2251">
                  <c:v>33.061916979631697</c:v>
                </c:pt>
                <c:pt idx="2252">
                  <c:v>33.081059709946103</c:v>
                </c:pt>
                <c:pt idx="2253">
                  <c:v>33.090700454672202</c:v>
                </c:pt>
                <c:pt idx="2254">
                  <c:v>33.0594257941436</c:v>
                </c:pt>
                <c:pt idx="2255">
                  <c:v>33.068391013188702</c:v>
                </c:pt>
                <c:pt idx="2256">
                  <c:v>33.045542768134098</c:v>
                </c:pt>
                <c:pt idx="2257">
                  <c:v>33.038806021106701</c:v>
                </c:pt>
                <c:pt idx="2258">
                  <c:v>33.057201251383603</c:v>
                </c:pt>
                <c:pt idx="2259">
                  <c:v>33.060640774322799</c:v>
                </c:pt>
                <c:pt idx="2260">
                  <c:v>33.051043900351303</c:v>
                </c:pt>
                <c:pt idx="2261">
                  <c:v>33.066532141959797</c:v>
                </c:pt>
                <c:pt idx="2262">
                  <c:v>33.052609793450699</c:v>
                </c:pt>
                <c:pt idx="2263">
                  <c:v>33.070240370948198</c:v>
                </c:pt>
                <c:pt idx="2264">
                  <c:v>33.052291969035799</c:v>
                </c:pt>
                <c:pt idx="2265">
                  <c:v>33.034205961175999</c:v>
                </c:pt>
                <c:pt idx="2266">
                  <c:v>33.0731172871144</c:v>
                </c:pt>
                <c:pt idx="2267">
                  <c:v>33.028569105604397</c:v>
                </c:pt>
                <c:pt idx="2268">
                  <c:v>33.036927462663698</c:v>
                </c:pt>
                <c:pt idx="2269">
                  <c:v>33.028775523873698</c:v>
                </c:pt>
                <c:pt idx="2270">
                  <c:v>33.028817651228103</c:v>
                </c:pt>
                <c:pt idx="2271">
                  <c:v>33.0325861205853</c:v>
                </c:pt>
                <c:pt idx="2272">
                  <c:v>33.027373755642301</c:v>
                </c:pt>
                <c:pt idx="2273">
                  <c:v>33.044188516816703</c:v>
                </c:pt>
                <c:pt idx="2274">
                  <c:v>33.003628481263299</c:v>
                </c:pt>
                <c:pt idx="2275">
                  <c:v>33.000357808129202</c:v>
                </c:pt>
                <c:pt idx="2276">
                  <c:v>33.012392729609097</c:v>
                </c:pt>
                <c:pt idx="2277">
                  <c:v>33.016534708941897</c:v>
                </c:pt>
                <c:pt idx="2278">
                  <c:v>33.010355032769802</c:v>
                </c:pt>
                <c:pt idx="2279">
                  <c:v>33.024352989110497</c:v>
                </c:pt>
                <c:pt idx="2280">
                  <c:v>32.9963696470817</c:v>
                </c:pt>
                <c:pt idx="2281">
                  <c:v>32.980981318218198</c:v>
                </c:pt>
                <c:pt idx="2282">
                  <c:v>32.986662789290698</c:v>
                </c:pt>
                <c:pt idx="2283">
                  <c:v>33.014965130358704</c:v>
                </c:pt>
                <c:pt idx="2284">
                  <c:v>33.0096931979405</c:v>
                </c:pt>
                <c:pt idx="2285">
                  <c:v>32.993205836745503</c:v>
                </c:pt>
                <c:pt idx="2286">
                  <c:v>32.979008378450303</c:v>
                </c:pt>
                <c:pt idx="2287">
                  <c:v>32.999779084071299</c:v>
                </c:pt>
                <c:pt idx="2288">
                  <c:v>32.979339709201199</c:v>
                </c:pt>
                <c:pt idx="2289">
                  <c:v>32.978792918089901</c:v>
                </c:pt>
                <c:pt idx="2290">
                  <c:v>32.973936736528202</c:v>
                </c:pt>
                <c:pt idx="2291">
                  <c:v>32.975208111064298</c:v>
                </c:pt>
                <c:pt idx="2292">
                  <c:v>32.978460584396899</c:v>
                </c:pt>
                <c:pt idx="2293">
                  <c:v>32.993810013034903</c:v>
                </c:pt>
                <c:pt idx="2294">
                  <c:v>32.984062735912097</c:v>
                </c:pt>
                <c:pt idx="2295">
                  <c:v>32.998949501591099</c:v>
                </c:pt>
                <c:pt idx="2296">
                  <c:v>32.9732767404575</c:v>
                </c:pt>
                <c:pt idx="2297">
                  <c:v>32.942825264091802</c:v>
                </c:pt>
                <c:pt idx="2298">
                  <c:v>32.969116428664897</c:v>
                </c:pt>
                <c:pt idx="2299">
                  <c:v>32.932052681996801</c:v>
                </c:pt>
                <c:pt idx="2300">
                  <c:v>32.970616716414597</c:v>
                </c:pt>
                <c:pt idx="2301">
                  <c:v>32.962002151587697</c:v>
                </c:pt>
                <c:pt idx="2302">
                  <c:v>32.983773840675397</c:v>
                </c:pt>
                <c:pt idx="2303">
                  <c:v>32.994544494365698</c:v>
                </c:pt>
                <c:pt idx="2304">
                  <c:v>32.950267988641997</c:v>
                </c:pt>
                <c:pt idx="2305">
                  <c:v>32.990494975540997</c:v>
                </c:pt>
                <c:pt idx="2306">
                  <c:v>32.955080378787301</c:v>
                </c:pt>
                <c:pt idx="2307">
                  <c:v>32.9726823689155</c:v>
                </c:pt>
                <c:pt idx="2308">
                  <c:v>32.949253507201398</c:v>
                </c:pt>
                <c:pt idx="2309">
                  <c:v>32.976035377887399</c:v>
                </c:pt>
                <c:pt idx="2310">
                  <c:v>32.945084723634999</c:v>
                </c:pt>
                <c:pt idx="2311">
                  <c:v>32.957263770559202</c:v>
                </c:pt>
                <c:pt idx="2312">
                  <c:v>32.941951826639801</c:v>
                </c:pt>
                <c:pt idx="2313">
                  <c:v>32.898662322059302</c:v>
                </c:pt>
                <c:pt idx="2314">
                  <c:v>32.937018364164501</c:v>
                </c:pt>
                <c:pt idx="2315">
                  <c:v>32.950311598715999</c:v>
                </c:pt>
                <c:pt idx="2316">
                  <c:v>32.939903420839897</c:v>
                </c:pt>
                <c:pt idx="2317">
                  <c:v>32.923674245934201</c:v>
                </c:pt>
                <c:pt idx="2318">
                  <c:v>32.926997186973402</c:v>
                </c:pt>
                <c:pt idx="2319">
                  <c:v>32.9510811030732</c:v>
                </c:pt>
                <c:pt idx="2320">
                  <c:v>32.918391126647201</c:v>
                </c:pt>
                <c:pt idx="2321">
                  <c:v>32.890485547554498</c:v>
                </c:pt>
                <c:pt idx="2322">
                  <c:v>32.913062240197803</c:v>
                </c:pt>
                <c:pt idx="2323">
                  <c:v>32.890162570791503</c:v>
                </c:pt>
                <c:pt idx="2324">
                  <c:v>32.910769509442403</c:v>
                </c:pt>
                <c:pt idx="2325">
                  <c:v>32.901505836579602</c:v>
                </c:pt>
                <c:pt idx="2326">
                  <c:v>32.901747554806398</c:v>
                </c:pt>
                <c:pt idx="2327">
                  <c:v>32.911957449158699</c:v>
                </c:pt>
                <c:pt idx="2328">
                  <c:v>32.915810809172001</c:v>
                </c:pt>
                <c:pt idx="2329">
                  <c:v>32.923729646823404</c:v>
                </c:pt>
                <c:pt idx="2330">
                  <c:v>32.915400853119003</c:v>
                </c:pt>
                <c:pt idx="2331">
                  <c:v>32.876323642374899</c:v>
                </c:pt>
                <c:pt idx="2332">
                  <c:v>32.8885319245137</c:v>
                </c:pt>
                <c:pt idx="2333">
                  <c:v>32.884927761550898</c:v>
                </c:pt>
                <c:pt idx="2334">
                  <c:v>32.8916424718171</c:v>
                </c:pt>
                <c:pt idx="2335">
                  <c:v>32.863164136351898</c:v>
                </c:pt>
                <c:pt idx="2336">
                  <c:v>32.886251379683003</c:v>
                </c:pt>
                <c:pt idx="2337">
                  <c:v>32.8957054757078</c:v>
                </c:pt>
                <c:pt idx="2338">
                  <c:v>32.872224874219299</c:v>
                </c:pt>
                <c:pt idx="2339">
                  <c:v>32.868392041545498</c:v>
                </c:pt>
                <c:pt idx="2340">
                  <c:v>32.8633711831136</c:v>
                </c:pt>
                <c:pt idx="2341">
                  <c:v>32.895292073743597</c:v>
                </c:pt>
                <c:pt idx="2342">
                  <c:v>32.871219882199199</c:v>
                </c:pt>
                <c:pt idx="2343">
                  <c:v>32.8748129856709</c:v>
                </c:pt>
                <c:pt idx="2344">
                  <c:v>32.8762828740796</c:v>
                </c:pt>
                <c:pt idx="2345">
                  <c:v>32.868725583124402</c:v>
                </c:pt>
                <c:pt idx="2346">
                  <c:v>32.856429286625101</c:v>
                </c:pt>
                <c:pt idx="2347">
                  <c:v>32.841300165106503</c:v>
                </c:pt>
                <c:pt idx="2348">
                  <c:v>32.8866668065575</c:v>
                </c:pt>
                <c:pt idx="2349">
                  <c:v>32.857443341313498</c:v>
                </c:pt>
                <c:pt idx="2350">
                  <c:v>32.859153769604902</c:v>
                </c:pt>
                <c:pt idx="2351">
                  <c:v>32.861538180091998</c:v>
                </c:pt>
                <c:pt idx="2352">
                  <c:v>32.841771448388101</c:v>
                </c:pt>
                <c:pt idx="2353">
                  <c:v>32.851451965995601</c:v>
                </c:pt>
                <c:pt idx="2354">
                  <c:v>32.8568533815519</c:v>
                </c:pt>
                <c:pt idx="2355">
                  <c:v>32.848675500642997</c:v>
                </c:pt>
                <c:pt idx="2356">
                  <c:v>32.8241381643317</c:v>
                </c:pt>
                <c:pt idx="2357">
                  <c:v>32.836509475808697</c:v>
                </c:pt>
                <c:pt idx="2358">
                  <c:v>32.847042289815697</c:v>
                </c:pt>
                <c:pt idx="2359">
                  <c:v>32.812159155049798</c:v>
                </c:pt>
                <c:pt idx="2360">
                  <c:v>32.843536791873703</c:v>
                </c:pt>
                <c:pt idx="2361">
                  <c:v>32.842196600934201</c:v>
                </c:pt>
                <c:pt idx="2362">
                  <c:v>32.840502026421902</c:v>
                </c:pt>
                <c:pt idx="2363">
                  <c:v>32.825962738428203</c:v>
                </c:pt>
                <c:pt idx="2364">
                  <c:v>32.829734887008001</c:v>
                </c:pt>
                <c:pt idx="2365">
                  <c:v>32.820422303800697</c:v>
                </c:pt>
                <c:pt idx="2366">
                  <c:v>32.825996573503502</c:v>
                </c:pt>
                <c:pt idx="2367">
                  <c:v>32.8133168185405</c:v>
                </c:pt>
                <c:pt idx="2368">
                  <c:v>32.827814188567203</c:v>
                </c:pt>
                <c:pt idx="2369">
                  <c:v>32.823220516556802</c:v>
                </c:pt>
                <c:pt idx="2370">
                  <c:v>32.805970960405197</c:v>
                </c:pt>
                <c:pt idx="2371">
                  <c:v>32.841014236883602</c:v>
                </c:pt>
                <c:pt idx="2372">
                  <c:v>32.832248836534802</c:v>
                </c:pt>
                <c:pt idx="2373">
                  <c:v>32.826672645134302</c:v>
                </c:pt>
                <c:pt idx="2374">
                  <c:v>32.806107466596799</c:v>
                </c:pt>
                <c:pt idx="2375">
                  <c:v>32.805068967259302</c:v>
                </c:pt>
                <c:pt idx="2376">
                  <c:v>32.8320783179648</c:v>
                </c:pt>
                <c:pt idx="2377">
                  <c:v>32.828352219996802</c:v>
                </c:pt>
                <c:pt idx="2378">
                  <c:v>32.811661281074301</c:v>
                </c:pt>
                <c:pt idx="2379">
                  <c:v>32.817576019014098</c:v>
                </c:pt>
                <c:pt idx="2380">
                  <c:v>32.824829975113403</c:v>
                </c:pt>
                <c:pt idx="2381">
                  <c:v>32.834767132295099</c:v>
                </c:pt>
                <c:pt idx="2382">
                  <c:v>32.815768652745</c:v>
                </c:pt>
                <c:pt idx="2383">
                  <c:v>32.847475914311097</c:v>
                </c:pt>
                <c:pt idx="2384">
                  <c:v>32.847152677317197</c:v>
                </c:pt>
                <c:pt idx="2385">
                  <c:v>32.816847778986002</c:v>
                </c:pt>
                <c:pt idx="2386">
                  <c:v>32.815264303068098</c:v>
                </c:pt>
                <c:pt idx="2387">
                  <c:v>32.800882655994698</c:v>
                </c:pt>
                <c:pt idx="2388">
                  <c:v>32.804287299563804</c:v>
                </c:pt>
                <c:pt idx="2389">
                  <c:v>32.793469582773803</c:v>
                </c:pt>
                <c:pt idx="2390">
                  <c:v>32.801723353773703</c:v>
                </c:pt>
                <c:pt idx="2391">
                  <c:v>32.792245700454203</c:v>
                </c:pt>
                <c:pt idx="2392">
                  <c:v>32.792727933616298</c:v>
                </c:pt>
                <c:pt idx="2393">
                  <c:v>32.7787686725963</c:v>
                </c:pt>
                <c:pt idx="2394">
                  <c:v>32.783801463944897</c:v>
                </c:pt>
                <c:pt idx="2395">
                  <c:v>32.777924395823398</c:v>
                </c:pt>
                <c:pt idx="2396">
                  <c:v>32.787809451433802</c:v>
                </c:pt>
                <c:pt idx="2397">
                  <c:v>32.752987295898201</c:v>
                </c:pt>
                <c:pt idx="2398">
                  <c:v>32.746206526977097</c:v>
                </c:pt>
                <c:pt idx="2399">
                  <c:v>32.785211216097103</c:v>
                </c:pt>
                <c:pt idx="2400">
                  <c:v>32.762059279669302</c:v>
                </c:pt>
                <c:pt idx="2401">
                  <c:v>32.784421123789002</c:v>
                </c:pt>
                <c:pt idx="2402">
                  <c:v>32.7475488716995</c:v>
                </c:pt>
                <c:pt idx="2403">
                  <c:v>32.757034516266202</c:v>
                </c:pt>
                <c:pt idx="2404">
                  <c:v>32.774879621538403</c:v>
                </c:pt>
                <c:pt idx="2405">
                  <c:v>32.7470284004917</c:v>
                </c:pt>
                <c:pt idx="2406">
                  <c:v>32.757342106036099</c:v>
                </c:pt>
                <c:pt idx="2407">
                  <c:v>32.743471183954398</c:v>
                </c:pt>
                <c:pt idx="2408">
                  <c:v>32.753170626600799</c:v>
                </c:pt>
                <c:pt idx="2409">
                  <c:v>32.753816638745199</c:v>
                </c:pt>
                <c:pt idx="2410">
                  <c:v>32.752914272948502</c:v>
                </c:pt>
                <c:pt idx="2411">
                  <c:v>32.766101442669402</c:v>
                </c:pt>
                <c:pt idx="2412">
                  <c:v>32.751506912552998</c:v>
                </c:pt>
                <c:pt idx="2413">
                  <c:v>32.729957970453697</c:v>
                </c:pt>
                <c:pt idx="2414">
                  <c:v>32.751635801437999</c:v>
                </c:pt>
                <c:pt idx="2415">
                  <c:v>32.745895292155801</c:v>
                </c:pt>
                <c:pt idx="2416">
                  <c:v>32.756268769571399</c:v>
                </c:pt>
                <c:pt idx="2417">
                  <c:v>32.749646674222603</c:v>
                </c:pt>
                <c:pt idx="2418">
                  <c:v>32.756331626579801</c:v>
                </c:pt>
                <c:pt idx="2419">
                  <c:v>32.7359477415283</c:v>
                </c:pt>
                <c:pt idx="2420">
                  <c:v>32.727835225336598</c:v>
                </c:pt>
                <c:pt idx="2421">
                  <c:v>32.7626534296651</c:v>
                </c:pt>
                <c:pt idx="2422">
                  <c:v>32.751947870085402</c:v>
                </c:pt>
                <c:pt idx="2423">
                  <c:v>32.7509871946489</c:v>
                </c:pt>
                <c:pt idx="2424">
                  <c:v>32.733346624966799</c:v>
                </c:pt>
                <c:pt idx="2425">
                  <c:v>32.752532077000801</c:v>
                </c:pt>
                <c:pt idx="2426">
                  <c:v>32.735421426516901</c:v>
                </c:pt>
                <c:pt idx="2427">
                  <c:v>32.742974127383199</c:v>
                </c:pt>
                <c:pt idx="2428">
                  <c:v>32.735765152184499</c:v>
                </c:pt>
                <c:pt idx="2429">
                  <c:v>32.707767214963297</c:v>
                </c:pt>
                <c:pt idx="2430">
                  <c:v>32.714203391475998</c:v>
                </c:pt>
                <c:pt idx="2431">
                  <c:v>32.727582605490902</c:v>
                </c:pt>
                <c:pt idx="2432">
                  <c:v>32.725136708029602</c:v>
                </c:pt>
                <c:pt idx="2433">
                  <c:v>32.7185487563072</c:v>
                </c:pt>
                <c:pt idx="2434">
                  <c:v>32.736590608521801</c:v>
                </c:pt>
                <c:pt idx="2435">
                  <c:v>32.713854451060698</c:v>
                </c:pt>
                <c:pt idx="2436">
                  <c:v>32.697932774890603</c:v>
                </c:pt>
                <c:pt idx="2437">
                  <c:v>32.681104279715299</c:v>
                </c:pt>
                <c:pt idx="2438">
                  <c:v>32.724301724368999</c:v>
                </c:pt>
                <c:pt idx="2439">
                  <c:v>32.708419769410597</c:v>
                </c:pt>
                <c:pt idx="2440">
                  <c:v>32.707330378267599</c:v>
                </c:pt>
                <c:pt idx="2441">
                  <c:v>32.708473037756903</c:v>
                </c:pt>
                <c:pt idx="2442">
                  <c:v>32.671255238477997</c:v>
                </c:pt>
                <c:pt idx="2443">
                  <c:v>32.678671331518302</c:v>
                </c:pt>
                <c:pt idx="2444">
                  <c:v>32.688091932697503</c:v>
                </c:pt>
                <c:pt idx="2445">
                  <c:v>32.7081653408761</c:v>
                </c:pt>
                <c:pt idx="2446">
                  <c:v>32.690271996033999</c:v>
                </c:pt>
                <c:pt idx="2447">
                  <c:v>32.673172828474598</c:v>
                </c:pt>
                <c:pt idx="2448">
                  <c:v>32.687680179183197</c:v>
                </c:pt>
                <c:pt idx="2449">
                  <c:v>32.692844324785703</c:v>
                </c:pt>
                <c:pt idx="2450">
                  <c:v>32.693826032952103</c:v>
                </c:pt>
                <c:pt idx="2451">
                  <c:v>32.699557016581203</c:v>
                </c:pt>
                <c:pt idx="2452">
                  <c:v>32.704403802555603</c:v>
                </c:pt>
                <c:pt idx="2453">
                  <c:v>32.675173265794101</c:v>
                </c:pt>
                <c:pt idx="2454">
                  <c:v>32.681735034029302</c:v>
                </c:pt>
                <c:pt idx="2455">
                  <c:v>32.668866170267897</c:v>
                </c:pt>
                <c:pt idx="2456">
                  <c:v>32.685304697325599</c:v>
                </c:pt>
                <c:pt idx="2457">
                  <c:v>32.670633526823799</c:v>
                </c:pt>
                <c:pt idx="2458">
                  <c:v>32.683874016806399</c:v>
                </c:pt>
                <c:pt idx="2459">
                  <c:v>32.673197593206403</c:v>
                </c:pt>
                <c:pt idx="2460">
                  <c:v>32.658929579901297</c:v>
                </c:pt>
                <c:pt idx="2461">
                  <c:v>32.6631658235044</c:v>
                </c:pt>
                <c:pt idx="2462">
                  <c:v>32.676578604110603</c:v>
                </c:pt>
                <c:pt idx="2463">
                  <c:v>32.662199060253201</c:v>
                </c:pt>
                <c:pt idx="2464">
                  <c:v>32.6419075726416</c:v>
                </c:pt>
                <c:pt idx="2465">
                  <c:v>32.640389086829501</c:v>
                </c:pt>
                <c:pt idx="2466">
                  <c:v>32.658041811466902</c:v>
                </c:pt>
                <c:pt idx="2467">
                  <c:v>32.659811809169597</c:v>
                </c:pt>
                <c:pt idx="2468">
                  <c:v>32.659378299402398</c:v>
                </c:pt>
                <c:pt idx="2469">
                  <c:v>32.653507490228399</c:v>
                </c:pt>
                <c:pt idx="2470">
                  <c:v>32.659929163020998</c:v>
                </c:pt>
                <c:pt idx="2471">
                  <c:v>32.662307822187401</c:v>
                </c:pt>
                <c:pt idx="2472">
                  <c:v>32.632124911311102</c:v>
                </c:pt>
                <c:pt idx="2473">
                  <c:v>32.639919288849804</c:v>
                </c:pt>
                <c:pt idx="2474">
                  <c:v>32.6365991911794</c:v>
                </c:pt>
                <c:pt idx="2475">
                  <c:v>32.643258428610103</c:v>
                </c:pt>
                <c:pt idx="2476">
                  <c:v>32.626471052757097</c:v>
                </c:pt>
                <c:pt idx="2477">
                  <c:v>32.646818274969</c:v>
                </c:pt>
                <c:pt idx="2478">
                  <c:v>32.623940666735301</c:v>
                </c:pt>
                <c:pt idx="2479">
                  <c:v>32.6427555628254</c:v>
                </c:pt>
                <c:pt idx="2480">
                  <c:v>32.657017163100001</c:v>
                </c:pt>
                <c:pt idx="2481">
                  <c:v>32.646848253765903</c:v>
                </c:pt>
                <c:pt idx="2482">
                  <c:v>32.646598192569002</c:v>
                </c:pt>
                <c:pt idx="2483">
                  <c:v>32.645116689867102</c:v>
                </c:pt>
                <c:pt idx="2484">
                  <c:v>32.614394909256802</c:v>
                </c:pt>
                <c:pt idx="2485">
                  <c:v>32.645099723168101</c:v>
                </c:pt>
                <c:pt idx="2486">
                  <c:v>32.628076483756502</c:v>
                </c:pt>
                <c:pt idx="2487">
                  <c:v>32.601143458114898</c:v>
                </c:pt>
                <c:pt idx="2488">
                  <c:v>32.634029166710903</c:v>
                </c:pt>
                <c:pt idx="2489">
                  <c:v>32.615095072200603</c:v>
                </c:pt>
                <c:pt idx="2490">
                  <c:v>32.621456837966598</c:v>
                </c:pt>
                <c:pt idx="2491">
                  <c:v>32.606050663692997</c:v>
                </c:pt>
                <c:pt idx="2492">
                  <c:v>32.616376616165198</c:v>
                </c:pt>
                <c:pt idx="2493">
                  <c:v>32.630220147502698</c:v>
                </c:pt>
                <c:pt idx="2494">
                  <c:v>32.614389225621998</c:v>
                </c:pt>
                <c:pt idx="2495">
                  <c:v>32.598624520893701</c:v>
                </c:pt>
                <c:pt idx="2496">
                  <c:v>32.615521583587601</c:v>
                </c:pt>
                <c:pt idx="2497">
                  <c:v>32.6027350536692</c:v>
                </c:pt>
                <c:pt idx="2498">
                  <c:v>32.641309646670798</c:v>
                </c:pt>
                <c:pt idx="2499">
                  <c:v>32.603214216862803</c:v>
                </c:pt>
                <c:pt idx="2500">
                  <c:v>32.599173660123697</c:v>
                </c:pt>
                <c:pt idx="2501">
                  <c:v>32.5995515843885</c:v>
                </c:pt>
                <c:pt idx="2502">
                  <c:v>32.601465531278599</c:v>
                </c:pt>
                <c:pt idx="2503">
                  <c:v>32.591280693364901</c:v>
                </c:pt>
                <c:pt idx="2504">
                  <c:v>32.614584433482896</c:v>
                </c:pt>
                <c:pt idx="2505">
                  <c:v>32.591612346322997</c:v>
                </c:pt>
                <c:pt idx="2506">
                  <c:v>32.575973703669099</c:v>
                </c:pt>
                <c:pt idx="2507">
                  <c:v>32.592446100548102</c:v>
                </c:pt>
                <c:pt idx="2508">
                  <c:v>32.611514369969498</c:v>
                </c:pt>
                <c:pt idx="2509">
                  <c:v>32.585277849771799</c:v>
                </c:pt>
                <c:pt idx="2510">
                  <c:v>32.5985735582438</c:v>
                </c:pt>
                <c:pt idx="2511">
                  <c:v>32.567134325223201</c:v>
                </c:pt>
                <c:pt idx="2512">
                  <c:v>32.5779666709183</c:v>
                </c:pt>
                <c:pt idx="2513">
                  <c:v>32.566710320006102</c:v>
                </c:pt>
                <c:pt idx="2514">
                  <c:v>32.579498912190701</c:v>
                </c:pt>
                <c:pt idx="2515">
                  <c:v>32.571026947845198</c:v>
                </c:pt>
                <c:pt idx="2516">
                  <c:v>32.561648833432997</c:v>
                </c:pt>
                <c:pt idx="2517">
                  <c:v>32.578712534442403</c:v>
                </c:pt>
                <c:pt idx="2518">
                  <c:v>32.571253968496201</c:v>
                </c:pt>
                <c:pt idx="2519">
                  <c:v>32.562879782308897</c:v>
                </c:pt>
                <c:pt idx="2520">
                  <c:v>32.578277546944598</c:v>
                </c:pt>
                <c:pt idx="2521">
                  <c:v>32.566045846287203</c:v>
                </c:pt>
                <c:pt idx="2522">
                  <c:v>32.576267260094703</c:v>
                </c:pt>
                <c:pt idx="2523">
                  <c:v>32.564219440424203</c:v>
                </c:pt>
                <c:pt idx="2524">
                  <c:v>32.570523960606003</c:v>
                </c:pt>
                <c:pt idx="2525">
                  <c:v>32.572076091525503</c:v>
                </c:pt>
                <c:pt idx="2526">
                  <c:v>32.550499397370999</c:v>
                </c:pt>
                <c:pt idx="2527">
                  <c:v>32.556070860865603</c:v>
                </c:pt>
                <c:pt idx="2528">
                  <c:v>32.550428459683602</c:v>
                </c:pt>
                <c:pt idx="2529">
                  <c:v>32.542888426285202</c:v>
                </c:pt>
                <c:pt idx="2530">
                  <c:v>32.5415982000589</c:v>
                </c:pt>
                <c:pt idx="2531">
                  <c:v>32.570235990628703</c:v>
                </c:pt>
                <c:pt idx="2532">
                  <c:v>32.571908463161499</c:v>
                </c:pt>
                <c:pt idx="2533">
                  <c:v>32.523213546755997</c:v>
                </c:pt>
                <c:pt idx="2534">
                  <c:v>32.549602703424497</c:v>
                </c:pt>
                <c:pt idx="2535">
                  <c:v>32.569061080346501</c:v>
                </c:pt>
                <c:pt idx="2536">
                  <c:v>32.568705257014798</c:v>
                </c:pt>
                <c:pt idx="2537">
                  <c:v>32.5605883812568</c:v>
                </c:pt>
                <c:pt idx="2538">
                  <c:v>32.542938853750897</c:v>
                </c:pt>
                <c:pt idx="2539">
                  <c:v>32.5339145581734</c:v>
                </c:pt>
                <c:pt idx="2540">
                  <c:v>32.533341908962498</c:v>
                </c:pt>
                <c:pt idx="2541">
                  <c:v>32.506855518622601</c:v>
                </c:pt>
                <c:pt idx="2542">
                  <c:v>32.527545251131599</c:v>
                </c:pt>
                <c:pt idx="2543">
                  <c:v>32.524072842970199</c:v>
                </c:pt>
                <c:pt idx="2544">
                  <c:v>32.517405637938701</c:v>
                </c:pt>
                <c:pt idx="2545">
                  <c:v>32.519232148064603</c:v>
                </c:pt>
                <c:pt idx="2546">
                  <c:v>32.517677886419797</c:v>
                </c:pt>
                <c:pt idx="2547">
                  <c:v>32.501715056845804</c:v>
                </c:pt>
                <c:pt idx="2548">
                  <c:v>32.522242079335101</c:v>
                </c:pt>
                <c:pt idx="2549">
                  <c:v>32.536612945089999</c:v>
                </c:pt>
                <c:pt idx="2550">
                  <c:v>32.510859450271703</c:v>
                </c:pt>
                <c:pt idx="2551">
                  <c:v>32.484671664904603</c:v>
                </c:pt>
                <c:pt idx="2552">
                  <c:v>32.531003135816597</c:v>
                </c:pt>
                <c:pt idx="2553">
                  <c:v>32.499115964481398</c:v>
                </c:pt>
                <c:pt idx="2554">
                  <c:v>32.514081202585999</c:v>
                </c:pt>
                <c:pt idx="2555">
                  <c:v>32.486729901363503</c:v>
                </c:pt>
                <c:pt idx="2556">
                  <c:v>32.497485674866198</c:v>
                </c:pt>
                <c:pt idx="2557">
                  <c:v>32.481558459182402</c:v>
                </c:pt>
                <c:pt idx="2558">
                  <c:v>32.488466113336202</c:v>
                </c:pt>
                <c:pt idx="2559">
                  <c:v>32.510280876073502</c:v>
                </c:pt>
                <c:pt idx="2560">
                  <c:v>32.467115818442601</c:v>
                </c:pt>
                <c:pt idx="2561">
                  <c:v>32.481416608126999</c:v>
                </c:pt>
                <c:pt idx="2562">
                  <c:v>32.471044398861601</c:v>
                </c:pt>
                <c:pt idx="2563">
                  <c:v>32.491957595964102</c:v>
                </c:pt>
                <c:pt idx="2564">
                  <c:v>32.474141632414003</c:v>
                </c:pt>
                <c:pt idx="2565">
                  <c:v>32.480616309799601</c:v>
                </c:pt>
                <c:pt idx="2566">
                  <c:v>32.472520600137699</c:v>
                </c:pt>
                <c:pt idx="2567">
                  <c:v>32.458787158232298</c:v>
                </c:pt>
                <c:pt idx="2568">
                  <c:v>32.470397512888901</c:v>
                </c:pt>
                <c:pt idx="2569">
                  <c:v>32.457631046563797</c:v>
                </c:pt>
                <c:pt idx="2570">
                  <c:v>32.466281710736702</c:v>
                </c:pt>
                <c:pt idx="2571">
                  <c:v>32.470704277195502</c:v>
                </c:pt>
                <c:pt idx="2572">
                  <c:v>32.475649804723801</c:v>
                </c:pt>
                <c:pt idx="2573">
                  <c:v>32.466011287952597</c:v>
                </c:pt>
                <c:pt idx="2574">
                  <c:v>32.453951009935402</c:v>
                </c:pt>
                <c:pt idx="2575">
                  <c:v>32.460164145807099</c:v>
                </c:pt>
                <c:pt idx="2576">
                  <c:v>32.4869858608862</c:v>
                </c:pt>
                <c:pt idx="2577">
                  <c:v>32.435807482471802</c:v>
                </c:pt>
                <c:pt idx="2578">
                  <c:v>32.470974113401603</c:v>
                </c:pt>
                <c:pt idx="2579">
                  <c:v>32.452715199618197</c:v>
                </c:pt>
                <c:pt idx="2580">
                  <c:v>32.415491062750498</c:v>
                </c:pt>
                <c:pt idx="2581">
                  <c:v>32.446778712888403</c:v>
                </c:pt>
                <c:pt idx="2582">
                  <c:v>32.460022829415301</c:v>
                </c:pt>
                <c:pt idx="2583">
                  <c:v>32.439110468077203</c:v>
                </c:pt>
                <c:pt idx="2584">
                  <c:v>32.460292649553999</c:v>
                </c:pt>
                <c:pt idx="2585">
                  <c:v>32.435820657749503</c:v>
                </c:pt>
                <c:pt idx="2586">
                  <c:v>32.421954193122303</c:v>
                </c:pt>
                <c:pt idx="2587">
                  <c:v>32.4420954214077</c:v>
                </c:pt>
                <c:pt idx="2588">
                  <c:v>32.435958523008402</c:v>
                </c:pt>
                <c:pt idx="2589">
                  <c:v>32.443908183208499</c:v>
                </c:pt>
                <c:pt idx="2590">
                  <c:v>32.441223159434998</c:v>
                </c:pt>
                <c:pt idx="2591">
                  <c:v>32.432248952109099</c:v>
                </c:pt>
                <c:pt idx="2592">
                  <c:v>32.409535928697203</c:v>
                </c:pt>
                <c:pt idx="2593">
                  <c:v>32.398972054149802</c:v>
                </c:pt>
                <c:pt idx="2594">
                  <c:v>32.413709534387003</c:v>
                </c:pt>
                <c:pt idx="2595">
                  <c:v>32.429149449698798</c:v>
                </c:pt>
                <c:pt idx="2596">
                  <c:v>32.4210426693868</c:v>
                </c:pt>
                <c:pt idx="2597">
                  <c:v>32.417108365114302</c:v>
                </c:pt>
                <c:pt idx="2598">
                  <c:v>32.431260362480998</c:v>
                </c:pt>
                <c:pt idx="2599">
                  <c:v>32.414000181457403</c:v>
                </c:pt>
                <c:pt idx="2600">
                  <c:v>32.405447497112903</c:v>
                </c:pt>
                <c:pt idx="2601">
                  <c:v>32.418245369470398</c:v>
                </c:pt>
                <c:pt idx="2602">
                  <c:v>32.4390285049654</c:v>
                </c:pt>
                <c:pt idx="2603">
                  <c:v>32.417868843001798</c:v>
                </c:pt>
                <c:pt idx="2604">
                  <c:v>32.409638434249203</c:v>
                </c:pt>
                <c:pt idx="2605">
                  <c:v>32.4044191332613</c:v>
                </c:pt>
                <c:pt idx="2606">
                  <c:v>32.402427023322304</c:v>
                </c:pt>
                <c:pt idx="2607">
                  <c:v>32.423641215971799</c:v>
                </c:pt>
                <c:pt idx="2608">
                  <c:v>32.405847465008499</c:v>
                </c:pt>
                <c:pt idx="2609">
                  <c:v>32.417927487902602</c:v>
                </c:pt>
                <c:pt idx="2610">
                  <c:v>32.424992580345503</c:v>
                </c:pt>
                <c:pt idx="2611">
                  <c:v>32.404536362593298</c:v>
                </c:pt>
                <c:pt idx="2612">
                  <c:v>32.407857545209097</c:v>
                </c:pt>
                <c:pt idx="2613">
                  <c:v>32.407977803239199</c:v>
                </c:pt>
                <c:pt idx="2614">
                  <c:v>32.378577189279802</c:v>
                </c:pt>
                <c:pt idx="2615">
                  <c:v>32.405492588089601</c:v>
                </c:pt>
                <c:pt idx="2616">
                  <c:v>32.399129735206003</c:v>
                </c:pt>
                <c:pt idx="2617">
                  <c:v>32.389803193904598</c:v>
                </c:pt>
                <c:pt idx="2618">
                  <c:v>32.398015110986499</c:v>
                </c:pt>
                <c:pt idx="2619">
                  <c:v>32.385559282187103</c:v>
                </c:pt>
                <c:pt idx="2620">
                  <c:v>32.391991807685997</c:v>
                </c:pt>
                <c:pt idx="2621">
                  <c:v>32.4010692245024</c:v>
                </c:pt>
                <c:pt idx="2622">
                  <c:v>32.388557899275099</c:v>
                </c:pt>
                <c:pt idx="2623">
                  <c:v>32.388454566367002</c:v>
                </c:pt>
                <c:pt idx="2624">
                  <c:v>32.382374643595597</c:v>
                </c:pt>
                <c:pt idx="2625">
                  <c:v>32.377682718252998</c:v>
                </c:pt>
                <c:pt idx="2626">
                  <c:v>32.395442958233197</c:v>
                </c:pt>
                <c:pt idx="2627">
                  <c:v>32.378320230110901</c:v>
                </c:pt>
                <c:pt idx="2628">
                  <c:v>32.357373395231797</c:v>
                </c:pt>
                <c:pt idx="2629">
                  <c:v>32.3852089093891</c:v>
                </c:pt>
                <c:pt idx="2630">
                  <c:v>32.367467773856902</c:v>
                </c:pt>
                <c:pt idx="2631">
                  <c:v>32.355269400170499</c:v>
                </c:pt>
                <c:pt idx="2632">
                  <c:v>32.393997321981502</c:v>
                </c:pt>
                <c:pt idx="2633">
                  <c:v>32.390133315697298</c:v>
                </c:pt>
                <c:pt idx="2634">
                  <c:v>32.377454861156103</c:v>
                </c:pt>
                <c:pt idx="2635">
                  <c:v>32.369793967670802</c:v>
                </c:pt>
                <c:pt idx="2636">
                  <c:v>32.365370795537103</c:v>
                </c:pt>
                <c:pt idx="2637">
                  <c:v>32.374261657369303</c:v>
                </c:pt>
                <c:pt idx="2638">
                  <c:v>32.358775381492698</c:v>
                </c:pt>
                <c:pt idx="2639">
                  <c:v>32.361056441011598</c:v>
                </c:pt>
                <c:pt idx="2640">
                  <c:v>32.363518958789697</c:v>
                </c:pt>
                <c:pt idx="2641">
                  <c:v>32.3479309186013</c:v>
                </c:pt>
                <c:pt idx="2642">
                  <c:v>32.352034340130203</c:v>
                </c:pt>
                <c:pt idx="2643">
                  <c:v>32.348780904424103</c:v>
                </c:pt>
                <c:pt idx="2644">
                  <c:v>32.348358041803202</c:v>
                </c:pt>
                <c:pt idx="2645">
                  <c:v>32.361436758866901</c:v>
                </c:pt>
                <c:pt idx="2646">
                  <c:v>32.334029953621098</c:v>
                </c:pt>
                <c:pt idx="2647">
                  <c:v>32.352465242586803</c:v>
                </c:pt>
                <c:pt idx="2648">
                  <c:v>32.362601284981203</c:v>
                </c:pt>
                <c:pt idx="2649">
                  <c:v>32.329974838006699</c:v>
                </c:pt>
                <c:pt idx="2650">
                  <c:v>32.337524078824401</c:v>
                </c:pt>
                <c:pt idx="2651">
                  <c:v>32.320911999475697</c:v>
                </c:pt>
                <c:pt idx="2652">
                  <c:v>32.3169084170611</c:v>
                </c:pt>
                <c:pt idx="2653">
                  <c:v>32.342887788636403</c:v>
                </c:pt>
                <c:pt idx="2654">
                  <c:v>32.351056728191203</c:v>
                </c:pt>
                <c:pt idx="2655">
                  <c:v>32.328334049957803</c:v>
                </c:pt>
                <c:pt idx="2656">
                  <c:v>32.328191458593999</c:v>
                </c:pt>
                <c:pt idx="2657">
                  <c:v>32.331523509238103</c:v>
                </c:pt>
                <c:pt idx="2658">
                  <c:v>32.327416773249801</c:v>
                </c:pt>
                <c:pt idx="2659">
                  <c:v>32.312178973868498</c:v>
                </c:pt>
                <c:pt idx="2660">
                  <c:v>32.346383225728097</c:v>
                </c:pt>
                <c:pt idx="2661">
                  <c:v>32.336659156491102</c:v>
                </c:pt>
                <c:pt idx="2662">
                  <c:v>32.326469913992398</c:v>
                </c:pt>
                <c:pt idx="2663">
                  <c:v>32.3160296052421</c:v>
                </c:pt>
                <c:pt idx="2664">
                  <c:v>32.328790967859497</c:v>
                </c:pt>
                <c:pt idx="2665">
                  <c:v>32.316291542496103</c:v>
                </c:pt>
                <c:pt idx="2666">
                  <c:v>32.312725054365799</c:v>
                </c:pt>
                <c:pt idx="2667">
                  <c:v>32.3313762395859</c:v>
                </c:pt>
                <c:pt idx="2668">
                  <c:v>32.299891288331303</c:v>
                </c:pt>
                <c:pt idx="2669">
                  <c:v>32.348974126602499</c:v>
                </c:pt>
                <c:pt idx="2670">
                  <c:v>32.338848378005302</c:v>
                </c:pt>
                <c:pt idx="2671">
                  <c:v>32.3137866129955</c:v>
                </c:pt>
                <c:pt idx="2672">
                  <c:v>32.299422807671498</c:v>
                </c:pt>
                <c:pt idx="2673">
                  <c:v>32.3080526991046</c:v>
                </c:pt>
                <c:pt idx="2674">
                  <c:v>32.300334812488103</c:v>
                </c:pt>
                <c:pt idx="2675">
                  <c:v>32.299011040555797</c:v>
                </c:pt>
                <c:pt idx="2676">
                  <c:v>32.317017148655999</c:v>
                </c:pt>
                <c:pt idx="2677">
                  <c:v>32.324293858154903</c:v>
                </c:pt>
                <c:pt idx="2678">
                  <c:v>32.307210902907002</c:v>
                </c:pt>
                <c:pt idx="2679">
                  <c:v>32.306826854537398</c:v>
                </c:pt>
                <c:pt idx="2680">
                  <c:v>32.282312092687697</c:v>
                </c:pt>
                <c:pt idx="2681">
                  <c:v>32.321799594950797</c:v>
                </c:pt>
                <c:pt idx="2682">
                  <c:v>32.277377900660298</c:v>
                </c:pt>
                <c:pt idx="2683">
                  <c:v>32.2991341616585</c:v>
                </c:pt>
                <c:pt idx="2684">
                  <c:v>32.296686751089702</c:v>
                </c:pt>
                <c:pt idx="2685">
                  <c:v>32.267381921927303</c:v>
                </c:pt>
                <c:pt idx="2686">
                  <c:v>32.2782228217905</c:v>
                </c:pt>
                <c:pt idx="2687">
                  <c:v>32.299424301614103</c:v>
                </c:pt>
                <c:pt idx="2688">
                  <c:v>32.260393847854502</c:v>
                </c:pt>
                <c:pt idx="2689">
                  <c:v>32.287232927470903</c:v>
                </c:pt>
                <c:pt idx="2690">
                  <c:v>32.270834528279103</c:v>
                </c:pt>
                <c:pt idx="2691">
                  <c:v>32.300509241621</c:v>
                </c:pt>
                <c:pt idx="2692">
                  <c:v>32.267852846924001</c:v>
                </c:pt>
                <c:pt idx="2693">
                  <c:v>32.268167583</c:v>
                </c:pt>
                <c:pt idx="2694">
                  <c:v>32.256139828782899</c:v>
                </c:pt>
                <c:pt idx="2695">
                  <c:v>32.269432524906598</c:v>
                </c:pt>
                <c:pt idx="2696">
                  <c:v>32.283836305424899</c:v>
                </c:pt>
                <c:pt idx="2697">
                  <c:v>32.277863567974798</c:v>
                </c:pt>
                <c:pt idx="2698">
                  <c:v>32.283749597398497</c:v>
                </c:pt>
                <c:pt idx="2699">
                  <c:v>32.259306236618798</c:v>
                </c:pt>
                <c:pt idx="2700">
                  <c:v>32.265105729562798</c:v>
                </c:pt>
                <c:pt idx="2701">
                  <c:v>32.279321419037899</c:v>
                </c:pt>
                <c:pt idx="2702">
                  <c:v>32.275134354892899</c:v>
                </c:pt>
                <c:pt idx="2703">
                  <c:v>32.243123773081599</c:v>
                </c:pt>
                <c:pt idx="2704">
                  <c:v>32.275835422017401</c:v>
                </c:pt>
                <c:pt idx="2705">
                  <c:v>32.286923126995298</c:v>
                </c:pt>
                <c:pt idx="2706">
                  <c:v>32.267367366497297</c:v>
                </c:pt>
                <c:pt idx="2707">
                  <c:v>32.260157395776297</c:v>
                </c:pt>
                <c:pt idx="2708">
                  <c:v>32.263463553773398</c:v>
                </c:pt>
                <c:pt idx="2709">
                  <c:v>32.2602661877185</c:v>
                </c:pt>
                <c:pt idx="2710">
                  <c:v>32.249629772234101</c:v>
                </c:pt>
                <c:pt idx="2711">
                  <c:v>32.271487765250598</c:v>
                </c:pt>
                <c:pt idx="2712">
                  <c:v>32.265864836426999</c:v>
                </c:pt>
                <c:pt idx="2713">
                  <c:v>32.251604610572002</c:v>
                </c:pt>
                <c:pt idx="2714">
                  <c:v>32.247775892142201</c:v>
                </c:pt>
                <c:pt idx="2715">
                  <c:v>32.249539571815802</c:v>
                </c:pt>
                <c:pt idx="2716">
                  <c:v>32.257551069211701</c:v>
                </c:pt>
                <c:pt idx="2717">
                  <c:v>32.258872119586499</c:v>
                </c:pt>
                <c:pt idx="2718">
                  <c:v>32.233945995912698</c:v>
                </c:pt>
                <c:pt idx="2719">
                  <c:v>32.219845633393298</c:v>
                </c:pt>
                <c:pt idx="2720">
                  <c:v>32.254676786790498</c:v>
                </c:pt>
                <c:pt idx="2721">
                  <c:v>32.262541250533197</c:v>
                </c:pt>
                <c:pt idx="2722">
                  <c:v>32.238843335297602</c:v>
                </c:pt>
                <c:pt idx="2723">
                  <c:v>32.239979135277402</c:v>
                </c:pt>
                <c:pt idx="2724">
                  <c:v>32.244346819871303</c:v>
                </c:pt>
                <c:pt idx="2725">
                  <c:v>32.246002342150597</c:v>
                </c:pt>
                <c:pt idx="2726">
                  <c:v>32.237767232514599</c:v>
                </c:pt>
                <c:pt idx="2727">
                  <c:v>32.234726095029401</c:v>
                </c:pt>
                <c:pt idx="2728">
                  <c:v>32.248341481266102</c:v>
                </c:pt>
                <c:pt idx="2729">
                  <c:v>32.235686002559099</c:v>
                </c:pt>
                <c:pt idx="2730">
                  <c:v>32.244817713216101</c:v>
                </c:pt>
                <c:pt idx="2731">
                  <c:v>32.243796970523</c:v>
                </c:pt>
                <c:pt idx="2732">
                  <c:v>32.213606471364898</c:v>
                </c:pt>
                <c:pt idx="2733">
                  <c:v>32.221525398225403</c:v>
                </c:pt>
                <c:pt idx="2734">
                  <c:v>32.2392263608915</c:v>
                </c:pt>
                <c:pt idx="2735">
                  <c:v>32.221965230168998</c:v>
                </c:pt>
                <c:pt idx="2736">
                  <c:v>32.229720853150901</c:v>
                </c:pt>
                <c:pt idx="2737">
                  <c:v>32.216074634936902</c:v>
                </c:pt>
                <c:pt idx="2738">
                  <c:v>32.2284993272497</c:v>
                </c:pt>
                <c:pt idx="2739">
                  <c:v>32.212218234900803</c:v>
                </c:pt>
                <c:pt idx="2740">
                  <c:v>32.226536817915999</c:v>
                </c:pt>
                <c:pt idx="2741">
                  <c:v>32.2153336903731</c:v>
                </c:pt>
                <c:pt idx="2742">
                  <c:v>32.204290895807397</c:v>
                </c:pt>
                <c:pt idx="2743">
                  <c:v>32.235594090662403</c:v>
                </c:pt>
                <c:pt idx="2744">
                  <c:v>32.230562321171902</c:v>
                </c:pt>
                <c:pt idx="2745">
                  <c:v>32.211148001405</c:v>
                </c:pt>
                <c:pt idx="2746">
                  <c:v>32.234006512575</c:v>
                </c:pt>
                <c:pt idx="2747">
                  <c:v>32.224276913138802</c:v>
                </c:pt>
                <c:pt idx="2748">
                  <c:v>32.229166216683197</c:v>
                </c:pt>
                <c:pt idx="2749">
                  <c:v>32.218678971983401</c:v>
                </c:pt>
                <c:pt idx="2750">
                  <c:v>32.214006896078502</c:v>
                </c:pt>
                <c:pt idx="2751">
                  <c:v>32.223040933897501</c:v>
                </c:pt>
                <c:pt idx="2752">
                  <c:v>32.197634351791002</c:v>
                </c:pt>
                <c:pt idx="2753">
                  <c:v>32.194599609043699</c:v>
                </c:pt>
                <c:pt idx="2754">
                  <c:v>32.190406701086403</c:v>
                </c:pt>
                <c:pt idx="2755">
                  <c:v>32.206842771402698</c:v>
                </c:pt>
                <c:pt idx="2756">
                  <c:v>32.198506698249702</c:v>
                </c:pt>
                <c:pt idx="2757">
                  <c:v>32.207769294385102</c:v>
                </c:pt>
                <c:pt idx="2758">
                  <c:v>32.207441686997697</c:v>
                </c:pt>
                <c:pt idx="2759">
                  <c:v>32.2034124583394</c:v>
                </c:pt>
                <c:pt idx="2760">
                  <c:v>32.198192518570302</c:v>
                </c:pt>
                <c:pt idx="2761">
                  <c:v>32.207663384091902</c:v>
                </c:pt>
                <c:pt idx="2762">
                  <c:v>32.191306278371599</c:v>
                </c:pt>
                <c:pt idx="2763">
                  <c:v>32.200769748180903</c:v>
                </c:pt>
                <c:pt idx="2764">
                  <c:v>32.201468815663397</c:v>
                </c:pt>
                <c:pt idx="2765">
                  <c:v>32.208421441060999</c:v>
                </c:pt>
                <c:pt idx="2766">
                  <c:v>32.203626026655797</c:v>
                </c:pt>
                <c:pt idx="2767">
                  <c:v>32.173324367838603</c:v>
                </c:pt>
                <c:pt idx="2768">
                  <c:v>32.194050619477601</c:v>
                </c:pt>
                <c:pt idx="2769">
                  <c:v>32.165608490708301</c:v>
                </c:pt>
                <c:pt idx="2770">
                  <c:v>32.187521988211998</c:v>
                </c:pt>
                <c:pt idx="2771">
                  <c:v>32.202327909589698</c:v>
                </c:pt>
                <c:pt idx="2772">
                  <c:v>32.1730817386998</c:v>
                </c:pt>
                <c:pt idx="2773">
                  <c:v>32.187500151832303</c:v>
                </c:pt>
                <c:pt idx="2774">
                  <c:v>32.159034946164901</c:v>
                </c:pt>
                <c:pt idx="2775">
                  <c:v>32.162911022879797</c:v>
                </c:pt>
                <c:pt idx="2776">
                  <c:v>32.188448020255002</c:v>
                </c:pt>
                <c:pt idx="2777">
                  <c:v>32.168774351449898</c:v>
                </c:pt>
                <c:pt idx="2778">
                  <c:v>32.185121600612902</c:v>
                </c:pt>
                <c:pt idx="2779">
                  <c:v>32.138978070834099</c:v>
                </c:pt>
                <c:pt idx="2780">
                  <c:v>32.193690528380301</c:v>
                </c:pt>
                <c:pt idx="2781">
                  <c:v>32.156825400581504</c:v>
                </c:pt>
                <c:pt idx="2782">
                  <c:v>32.1883789046488</c:v>
                </c:pt>
                <c:pt idx="2783">
                  <c:v>32.162853286105303</c:v>
                </c:pt>
                <c:pt idx="2784">
                  <c:v>32.151135620986203</c:v>
                </c:pt>
                <c:pt idx="2785">
                  <c:v>32.163031769643503</c:v>
                </c:pt>
                <c:pt idx="2786">
                  <c:v>32.157521303761698</c:v>
                </c:pt>
                <c:pt idx="2787">
                  <c:v>32.152386723287499</c:v>
                </c:pt>
                <c:pt idx="2788">
                  <c:v>32.165308878619797</c:v>
                </c:pt>
                <c:pt idx="2789">
                  <c:v>32.160663454638303</c:v>
                </c:pt>
                <c:pt idx="2790">
                  <c:v>32.159661516847997</c:v>
                </c:pt>
                <c:pt idx="2791">
                  <c:v>32.158412049495098</c:v>
                </c:pt>
                <c:pt idx="2792">
                  <c:v>32.129699066253899</c:v>
                </c:pt>
                <c:pt idx="2793">
                  <c:v>32.142041627653199</c:v>
                </c:pt>
                <c:pt idx="2794">
                  <c:v>32.129263772547802</c:v>
                </c:pt>
                <c:pt idx="2795">
                  <c:v>32.132546840352703</c:v>
                </c:pt>
                <c:pt idx="2796">
                  <c:v>32.126121087287899</c:v>
                </c:pt>
                <c:pt idx="2797">
                  <c:v>32.1285087886342</c:v>
                </c:pt>
                <c:pt idx="2798">
                  <c:v>32.1317214679624</c:v>
                </c:pt>
                <c:pt idx="2799">
                  <c:v>32.138533300792702</c:v>
                </c:pt>
                <c:pt idx="2800">
                  <c:v>32.127086436421799</c:v>
                </c:pt>
                <c:pt idx="2801">
                  <c:v>32.157657720815301</c:v>
                </c:pt>
                <c:pt idx="2802">
                  <c:v>32.129269439853203</c:v>
                </c:pt>
                <c:pt idx="2803">
                  <c:v>32.115026781337001</c:v>
                </c:pt>
                <c:pt idx="2804">
                  <c:v>32.146651633744199</c:v>
                </c:pt>
                <c:pt idx="2805">
                  <c:v>32.126999847803503</c:v>
                </c:pt>
                <c:pt idx="2806">
                  <c:v>32.146006956838697</c:v>
                </c:pt>
                <c:pt idx="2807">
                  <c:v>32.131082735378797</c:v>
                </c:pt>
                <c:pt idx="2808">
                  <c:v>32.134608521039198</c:v>
                </c:pt>
                <c:pt idx="2809">
                  <c:v>32.099174941672302</c:v>
                </c:pt>
                <c:pt idx="2810">
                  <c:v>32.136362451982102</c:v>
                </c:pt>
                <c:pt idx="2811">
                  <c:v>32.1204684797396</c:v>
                </c:pt>
                <c:pt idx="2812">
                  <c:v>32.096156684920402</c:v>
                </c:pt>
                <c:pt idx="2813">
                  <c:v>32.131948659980203</c:v>
                </c:pt>
                <c:pt idx="2814">
                  <c:v>32.096653198215598</c:v>
                </c:pt>
                <c:pt idx="2815">
                  <c:v>32.123119825604803</c:v>
                </c:pt>
                <c:pt idx="2816">
                  <c:v>32.1175328102862</c:v>
                </c:pt>
                <c:pt idx="2817">
                  <c:v>32.113876627036902</c:v>
                </c:pt>
                <c:pt idx="2818">
                  <c:v>32.124703743837202</c:v>
                </c:pt>
                <c:pt idx="2819">
                  <c:v>32.108236113785999</c:v>
                </c:pt>
                <c:pt idx="2820">
                  <c:v>32.118769622102903</c:v>
                </c:pt>
                <c:pt idx="2821">
                  <c:v>32.099588791580601</c:v>
                </c:pt>
                <c:pt idx="2822">
                  <c:v>32.112509290489797</c:v>
                </c:pt>
                <c:pt idx="2823">
                  <c:v>32.099222961297698</c:v>
                </c:pt>
                <c:pt idx="2824">
                  <c:v>32.108729387697998</c:v>
                </c:pt>
                <c:pt idx="2825">
                  <c:v>32.104366868061902</c:v>
                </c:pt>
                <c:pt idx="2826">
                  <c:v>32.091535811765397</c:v>
                </c:pt>
                <c:pt idx="2827">
                  <c:v>32.088389813207101</c:v>
                </c:pt>
                <c:pt idx="2828">
                  <c:v>32.075878175345103</c:v>
                </c:pt>
                <c:pt idx="2829">
                  <c:v>32.119415408196801</c:v>
                </c:pt>
                <c:pt idx="2830">
                  <c:v>32.087216383010897</c:v>
                </c:pt>
                <c:pt idx="2831">
                  <c:v>32.093855087669503</c:v>
                </c:pt>
                <c:pt idx="2832">
                  <c:v>32.0626232837961</c:v>
                </c:pt>
                <c:pt idx="2833">
                  <c:v>32.094619160274398</c:v>
                </c:pt>
                <c:pt idx="2834">
                  <c:v>32.084095146560998</c:v>
                </c:pt>
                <c:pt idx="2835">
                  <c:v>32.082888789997597</c:v>
                </c:pt>
                <c:pt idx="2836">
                  <c:v>32.087952507292499</c:v>
                </c:pt>
                <c:pt idx="2837">
                  <c:v>32.081666277191196</c:v>
                </c:pt>
                <c:pt idx="2838">
                  <c:v>32.052862629764498</c:v>
                </c:pt>
                <c:pt idx="2839">
                  <c:v>32.0674441575323</c:v>
                </c:pt>
                <c:pt idx="2840">
                  <c:v>32.063481090886398</c:v>
                </c:pt>
                <c:pt idx="2841">
                  <c:v>32.0746007216731</c:v>
                </c:pt>
                <c:pt idx="2842">
                  <c:v>32.077366169208403</c:v>
                </c:pt>
                <c:pt idx="2843">
                  <c:v>32.064224571323898</c:v>
                </c:pt>
                <c:pt idx="2844">
                  <c:v>32.068756445208102</c:v>
                </c:pt>
                <c:pt idx="2845">
                  <c:v>32.062061890872798</c:v>
                </c:pt>
                <c:pt idx="2846">
                  <c:v>32.075064270105003</c:v>
                </c:pt>
                <c:pt idx="2847">
                  <c:v>32.051908781545301</c:v>
                </c:pt>
                <c:pt idx="2848">
                  <c:v>32.073051033428001</c:v>
                </c:pt>
                <c:pt idx="2849">
                  <c:v>32.051194986824001</c:v>
                </c:pt>
                <c:pt idx="2850">
                  <c:v>32.033188533781001</c:v>
                </c:pt>
                <c:pt idx="2851">
                  <c:v>32.058508524478199</c:v>
                </c:pt>
                <c:pt idx="2852">
                  <c:v>32.021817881669897</c:v>
                </c:pt>
                <c:pt idx="2853">
                  <c:v>32.037525855044002</c:v>
                </c:pt>
                <c:pt idx="2854">
                  <c:v>32.036013149125402</c:v>
                </c:pt>
                <c:pt idx="2855">
                  <c:v>32.033538418738701</c:v>
                </c:pt>
                <c:pt idx="2856">
                  <c:v>32.025881560429198</c:v>
                </c:pt>
                <c:pt idx="2857">
                  <c:v>32.038172489127803</c:v>
                </c:pt>
                <c:pt idx="2858">
                  <c:v>32.037219737142799</c:v>
                </c:pt>
                <c:pt idx="2859">
                  <c:v>32.045205253280898</c:v>
                </c:pt>
                <c:pt idx="2860">
                  <c:v>32.054564858764699</c:v>
                </c:pt>
                <c:pt idx="2861">
                  <c:v>32.018567053721803</c:v>
                </c:pt>
                <c:pt idx="2862">
                  <c:v>32.033782166419698</c:v>
                </c:pt>
                <c:pt idx="2863">
                  <c:v>32.041735283105602</c:v>
                </c:pt>
                <c:pt idx="2864">
                  <c:v>32.030241999969803</c:v>
                </c:pt>
                <c:pt idx="2865">
                  <c:v>32.034934644313701</c:v>
                </c:pt>
                <c:pt idx="2866">
                  <c:v>32.032561814871599</c:v>
                </c:pt>
                <c:pt idx="2867">
                  <c:v>32.065107862971999</c:v>
                </c:pt>
                <c:pt idx="2868">
                  <c:v>32.021796945666502</c:v>
                </c:pt>
                <c:pt idx="2869">
                  <c:v>32.054873990631997</c:v>
                </c:pt>
                <c:pt idx="2870">
                  <c:v>32.021104480817499</c:v>
                </c:pt>
                <c:pt idx="2871">
                  <c:v>32.018164966382002</c:v>
                </c:pt>
                <c:pt idx="2872">
                  <c:v>32.020281857047102</c:v>
                </c:pt>
                <c:pt idx="2873">
                  <c:v>32.033118726306597</c:v>
                </c:pt>
                <c:pt idx="2874">
                  <c:v>32.021034291697902</c:v>
                </c:pt>
                <c:pt idx="2875">
                  <c:v>32.023824045444897</c:v>
                </c:pt>
                <c:pt idx="2876">
                  <c:v>32.004138312580899</c:v>
                </c:pt>
                <c:pt idx="2877">
                  <c:v>32.014699341777998</c:v>
                </c:pt>
                <c:pt idx="2878">
                  <c:v>32.044873316783601</c:v>
                </c:pt>
                <c:pt idx="2879">
                  <c:v>32.0634484800552</c:v>
                </c:pt>
                <c:pt idx="2880">
                  <c:v>32.034019138825897</c:v>
                </c:pt>
                <c:pt idx="2881">
                  <c:v>32.028944502854202</c:v>
                </c:pt>
                <c:pt idx="2882">
                  <c:v>32.017640096213903</c:v>
                </c:pt>
                <c:pt idx="2883">
                  <c:v>31.9903187581534</c:v>
                </c:pt>
                <c:pt idx="2884">
                  <c:v>31.991775473312199</c:v>
                </c:pt>
                <c:pt idx="2885">
                  <c:v>32.006978037455099</c:v>
                </c:pt>
                <c:pt idx="2886">
                  <c:v>32.028832562920499</c:v>
                </c:pt>
                <c:pt idx="2887">
                  <c:v>32.001460782939802</c:v>
                </c:pt>
                <c:pt idx="2888">
                  <c:v>31.994834531197998</c:v>
                </c:pt>
                <c:pt idx="2889">
                  <c:v>31.9980739824999</c:v>
                </c:pt>
                <c:pt idx="2890">
                  <c:v>32.009842573537803</c:v>
                </c:pt>
                <c:pt idx="2891">
                  <c:v>31.979585030227799</c:v>
                </c:pt>
                <c:pt idx="2892">
                  <c:v>32.008665351923803</c:v>
                </c:pt>
                <c:pt idx="2893">
                  <c:v>31.974094601811299</c:v>
                </c:pt>
                <c:pt idx="2894">
                  <c:v>31.997423145613102</c:v>
                </c:pt>
                <c:pt idx="2895">
                  <c:v>31.987798075215601</c:v>
                </c:pt>
                <c:pt idx="2896">
                  <c:v>31.985373684510801</c:v>
                </c:pt>
                <c:pt idx="2897">
                  <c:v>31.986986569505401</c:v>
                </c:pt>
                <c:pt idx="2898">
                  <c:v>31.984104122476399</c:v>
                </c:pt>
                <c:pt idx="2899">
                  <c:v>31.9688572522779</c:v>
                </c:pt>
                <c:pt idx="2900">
                  <c:v>31.995195500511201</c:v>
                </c:pt>
                <c:pt idx="2901">
                  <c:v>31.9911435773238</c:v>
                </c:pt>
                <c:pt idx="2902">
                  <c:v>31.981412315046502</c:v>
                </c:pt>
                <c:pt idx="2903">
                  <c:v>31.9830321879368</c:v>
                </c:pt>
                <c:pt idx="2904">
                  <c:v>31.989845319499299</c:v>
                </c:pt>
                <c:pt idx="2905">
                  <c:v>31.982411282167799</c:v>
                </c:pt>
                <c:pt idx="2906">
                  <c:v>31.974767380137799</c:v>
                </c:pt>
                <c:pt idx="2907">
                  <c:v>31.9881794553175</c:v>
                </c:pt>
                <c:pt idx="2908">
                  <c:v>31.969040187579299</c:v>
                </c:pt>
                <c:pt idx="2909">
                  <c:v>31.958133563070501</c:v>
                </c:pt>
                <c:pt idx="2910">
                  <c:v>31.964054413342499</c:v>
                </c:pt>
                <c:pt idx="2911">
                  <c:v>31.966870025151898</c:v>
                </c:pt>
                <c:pt idx="2912">
                  <c:v>31.969666240413599</c:v>
                </c:pt>
                <c:pt idx="2913">
                  <c:v>31.977344222614398</c:v>
                </c:pt>
                <c:pt idx="2914">
                  <c:v>31.9656888817007</c:v>
                </c:pt>
                <c:pt idx="2915">
                  <c:v>31.966863696858699</c:v>
                </c:pt>
                <c:pt idx="2916">
                  <c:v>31.968510652419798</c:v>
                </c:pt>
                <c:pt idx="2917">
                  <c:v>31.973858800239402</c:v>
                </c:pt>
                <c:pt idx="2918">
                  <c:v>31.973000084787799</c:v>
                </c:pt>
                <c:pt idx="2919">
                  <c:v>31.981476367431</c:v>
                </c:pt>
                <c:pt idx="2920">
                  <c:v>31.946691812738401</c:v>
                </c:pt>
                <c:pt idx="2921">
                  <c:v>31.974994935094699</c:v>
                </c:pt>
                <c:pt idx="2922">
                  <c:v>31.966723171520101</c:v>
                </c:pt>
                <c:pt idx="2923">
                  <c:v>31.960392827021799</c:v>
                </c:pt>
                <c:pt idx="2924">
                  <c:v>31.951877912743299</c:v>
                </c:pt>
                <c:pt idx="2925">
                  <c:v>31.964261581963299</c:v>
                </c:pt>
                <c:pt idx="2926">
                  <c:v>31.966031334136499</c:v>
                </c:pt>
                <c:pt idx="2927">
                  <c:v>31.9692224831517</c:v>
                </c:pt>
                <c:pt idx="2928">
                  <c:v>31.961136839026899</c:v>
                </c:pt>
                <c:pt idx="2929">
                  <c:v>31.966504934405499</c:v>
                </c:pt>
                <c:pt idx="2930">
                  <c:v>31.954372139909299</c:v>
                </c:pt>
                <c:pt idx="2931">
                  <c:v>31.9453199139476</c:v>
                </c:pt>
                <c:pt idx="2932">
                  <c:v>31.952927980727601</c:v>
                </c:pt>
                <c:pt idx="2933">
                  <c:v>31.9575469237184</c:v>
                </c:pt>
                <c:pt idx="2934">
                  <c:v>31.966493733121499</c:v>
                </c:pt>
                <c:pt idx="2935">
                  <c:v>31.967476113369401</c:v>
                </c:pt>
                <c:pt idx="2936">
                  <c:v>31.937484749720898</c:v>
                </c:pt>
                <c:pt idx="2937">
                  <c:v>31.938965269131799</c:v>
                </c:pt>
                <c:pt idx="2938">
                  <c:v>31.954392570989601</c:v>
                </c:pt>
                <c:pt idx="2939">
                  <c:v>31.946086999329001</c:v>
                </c:pt>
                <c:pt idx="2940">
                  <c:v>31.941368023238301</c:v>
                </c:pt>
                <c:pt idx="2941">
                  <c:v>31.920787655402499</c:v>
                </c:pt>
                <c:pt idx="2942">
                  <c:v>31.931755263537301</c:v>
                </c:pt>
                <c:pt idx="2943">
                  <c:v>31.9499756117952</c:v>
                </c:pt>
                <c:pt idx="2944">
                  <c:v>31.929859041149101</c:v>
                </c:pt>
                <c:pt idx="2945">
                  <c:v>31.940246473382899</c:v>
                </c:pt>
                <c:pt idx="2946">
                  <c:v>31.9500279510574</c:v>
                </c:pt>
                <c:pt idx="2947">
                  <c:v>31.966650698296402</c:v>
                </c:pt>
                <c:pt idx="2948">
                  <c:v>31.9340469465916</c:v>
                </c:pt>
                <c:pt idx="2949">
                  <c:v>31.948104666443399</c:v>
                </c:pt>
                <c:pt idx="2950">
                  <c:v>31.935148793146599</c:v>
                </c:pt>
                <c:pt idx="2951">
                  <c:v>31.9195088848548</c:v>
                </c:pt>
                <c:pt idx="2952">
                  <c:v>31.932770678951901</c:v>
                </c:pt>
                <c:pt idx="2953">
                  <c:v>31.936691060989901</c:v>
                </c:pt>
                <c:pt idx="2954">
                  <c:v>31.948096503319299</c:v>
                </c:pt>
                <c:pt idx="2955">
                  <c:v>31.928621551360301</c:v>
                </c:pt>
                <c:pt idx="2956">
                  <c:v>31.922583132502702</c:v>
                </c:pt>
                <c:pt idx="2957">
                  <c:v>31.9160154459864</c:v>
                </c:pt>
                <c:pt idx="2958">
                  <c:v>31.937509880950198</c:v>
                </c:pt>
                <c:pt idx="2959">
                  <c:v>31.9147829025211</c:v>
                </c:pt>
                <c:pt idx="2960">
                  <c:v>31.9204310189395</c:v>
                </c:pt>
                <c:pt idx="2961">
                  <c:v>31.918939319537699</c:v>
                </c:pt>
                <c:pt idx="2962">
                  <c:v>31.934199272995802</c:v>
                </c:pt>
                <c:pt idx="2963">
                  <c:v>31.9481769186497</c:v>
                </c:pt>
                <c:pt idx="2964">
                  <c:v>31.933468110663799</c:v>
                </c:pt>
                <c:pt idx="2965">
                  <c:v>31.9242437468722</c:v>
                </c:pt>
                <c:pt idx="2966">
                  <c:v>31.928139369776598</c:v>
                </c:pt>
                <c:pt idx="2967">
                  <c:v>31.924471713175301</c:v>
                </c:pt>
                <c:pt idx="2968">
                  <c:v>31.910929927736099</c:v>
                </c:pt>
                <c:pt idx="2969">
                  <c:v>31.924777303241299</c:v>
                </c:pt>
                <c:pt idx="2970">
                  <c:v>31.9316204247191</c:v>
                </c:pt>
                <c:pt idx="2971">
                  <c:v>31.930927136340699</c:v>
                </c:pt>
                <c:pt idx="2972">
                  <c:v>31.921696169304301</c:v>
                </c:pt>
                <c:pt idx="2973">
                  <c:v>31.906925521819002</c:v>
                </c:pt>
                <c:pt idx="2974">
                  <c:v>31.920830321932801</c:v>
                </c:pt>
                <c:pt idx="2975">
                  <c:v>31.904129438025699</c:v>
                </c:pt>
                <c:pt idx="2976">
                  <c:v>31.900651443846101</c:v>
                </c:pt>
                <c:pt idx="2977">
                  <c:v>31.905335628761801</c:v>
                </c:pt>
                <c:pt idx="2978">
                  <c:v>31.896585295749201</c:v>
                </c:pt>
                <c:pt idx="2979">
                  <c:v>31.912922797405301</c:v>
                </c:pt>
                <c:pt idx="2980">
                  <c:v>31.9226563747726</c:v>
                </c:pt>
                <c:pt idx="2981">
                  <c:v>31.890930200082401</c:v>
                </c:pt>
                <c:pt idx="2982">
                  <c:v>31.897298636799</c:v>
                </c:pt>
                <c:pt idx="2983">
                  <c:v>31.8888281146879</c:v>
                </c:pt>
                <c:pt idx="2984">
                  <c:v>31.912646170394499</c:v>
                </c:pt>
                <c:pt idx="2985">
                  <c:v>31.8958320165057</c:v>
                </c:pt>
                <c:pt idx="2986">
                  <c:v>31.908658867140002</c:v>
                </c:pt>
                <c:pt idx="2987">
                  <c:v>31.8927036969963</c:v>
                </c:pt>
                <c:pt idx="2988">
                  <c:v>31.895495224233699</c:v>
                </c:pt>
                <c:pt idx="2989">
                  <c:v>31.904102260077899</c:v>
                </c:pt>
                <c:pt idx="2990">
                  <c:v>31.893820976164601</c:v>
                </c:pt>
                <c:pt idx="2991">
                  <c:v>31.880139629182398</c:v>
                </c:pt>
                <c:pt idx="2992">
                  <c:v>31.8816447949464</c:v>
                </c:pt>
                <c:pt idx="2993">
                  <c:v>31.902614546528401</c:v>
                </c:pt>
                <c:pt idx="2994">
                  <c:v>31.874491395762199</c:v>
                </c:pt>
                <c:pt idx="2995">
                  <c:v>31.878351852384199</c:v>
                </c:pt>
                <c:pt idx="2996">
                  <c:v>31.889112490927001</c:v>
                </c:pt>
                <c:pt idx="2997">
                  <c:v>31.890387227845402</c:v>
                </c:pt>
                <c:pt idx="2998">
                  <c:v>31.872365945628601</c:v>
                </c:pt>
                <c:pt idx="2999">
                  <c:v>31.8674531137756</c:v>
                </c:pt>
                <c:pt idx="3000">
                  <c:v>31.8853007120046</c:v>
                </c:pt>
                <c:pt idx="3001">
                  <c:v>31.873099991579501</c:v>
                </c:pt>
                <c:pt idx="3002">
                  <c:v>31.892251537609599</c:v>
                </c:pt>
                <c:pt idx="3003">
                  <c:v>31.865055799264201</c:v>
                </c:pt>
                <c:pt idx="3004">
                  <c:v>31.862308896951198</c:v>
                </c:pt>
                <c:pt idx="3005">
                  <c:v>31.892964585975001</c:v>
                </c:pt>
                <c:pt idx="3006">
                  <c:v>31.888448067728699</c:v>
                </c:pt>
                <c:pt idx="3007">
                  <c:v>31.887408585885201</c:v>
                </c:pt>
                <c:pt idx="3008">
                  <c:v>31.874688896635</c:v>
                </c:pt>
                <c:pt idx="3009">
                  <c:v>31.866315282918102</c:v>
                </c:pt>
                <c:pt idx="3010">
                  <c:v>31.880401236898201</c:v>
                </c:pt>
                <c:pt idx="3011">
                  <c:v>31.868083160876601</c:v>
                </c:pt>
                <c:pt idx="3012">
                  <c:v>31.894738491847999</c:v>
                </c:pt>
                <c:pt idx="3013">
                  <c:v>31.873520225525802</c:v>
                </c:pt>
                <c:pt idx="3014">
                  <c:v>31.858973908718799</c:v>
                </c:pt>
                <c:pt idx="3015">
                  <c:v>31.8587870838359</c:v>
                </c:pt>
                <c:pt idx="3016">
                  <c:v>31.8736210003756</c:v>
                </c:pt>
                <c:pt idx="3017">
                  <c:v>31.8745464020902</c:v>
                </c:pt>
                <c:pt idx="3018">
                  <c:v>31.8558847499175</c:v>
                </c:pt>
                <c:pt idx="3019">
                  <c:v>31.859292054581498</c:v>
                </c:pt>
                <c:pt idx="3020">
                  <c:v>31.8577915837901</c:v>
                </c:pt>
                <c:pt idx="3021">
                  <c:v>31.844944133654</c:v>
                </c:pt>
                <c:pt idx="3022">
                  <c:v>31.863804732256899</c:v>
                </c:pt>
                <c:pt idx="3023">
                  <c:v>31.855965396165001</c:v>
                </c:pt>
                <c:pt idx="3024">
                  <c:v>31.852946573942599</c:v>
                </c:pt>
                <c:pt idx="3025">
                  <c:v>31.8647923671023</c:v>
                </c:pt>
                <c:pt idx="3026">
                  <c:v>31.858652778749398</c:v>
                </c:pt>
                <c:pt idx="3027">
                  <c:v>31.850476282468001</c:v>
                </c:pt>
                <c:pt idx="3028">
                  <c:v>31.852435376178899</c:v>
                </c:pt>
                <c:pt idx="3029">
                  <c:v>31.842825491984598</c:v>
                </c:pt>
                <c:pt idx="3030">
                  <c:v>31.848168218312502</c:v>
                </c:pt>
                <c:pt idx="3031">
                  <c:v>31.845998049911</c:v>
                </c:pt>
                <c:pt idx="3032">
                  <c:v>31.8439095806573</c:v>
                </c:pt>
                <c:pt idx="3033">
                  <c:v>31.850466798484</c:v>
                </c:pt>
                <c:pt idx="3034">
                  <c:v>31.866913643806999</c:v>
                </c:pt>
                <c:pt idx="3035">
                  <c:v>31.840366607345601</c:v>
                </c:pt>
                <c:pt idx="3036">
                  <c:v>31.809020612975701</c:v>
                </c:pt>
                <c:pt idx="3037">
                  <c:v>31.818462191454699</c:v>
                </c:pt>
                <c:pt idx="3038">
                  <c:v>31.845616198042901</c:v>
                </c:pt>
                <c:pt idx="3039">
                  <c:v>31.858544844825001</c:v>
                </c:pt>
                <c:pt idx="3040">
                  <c:v>31.818664866608401</c:v>
                </c:pt>
                <c:pt idx="3041">
                  <c:v>31.817284839356901</c:v>
                </c:pt>
                <c:pt idx="3042">
                  <c:v>31.822291468909299</c:v>
                </c:pt>
                <c:pt idx="3043">
                  <c:v>31.835150074980099</c:v>
                </c:pt>
                <c:pt idx="3044">
                  <c:v>31.816820889868499</c:v>
                </c:pt>
                <c:pt idx="3045">
                  <c:v>31.813889289362599</c:v>
                </c:pt>
                <c:pt idx="3046">
                  <c:v>31.8308589850758</c:v>
                </c:pt>
                <c:pt idx="3047">
                  <c:v>31.824790771314099</c:v>
                </c:pt>
                <c:pt idx="3048">
                  <c:v>31.825901581473499</c:v>
                </c:pt>
                <c:pt idx="3049">
                  <c:v>31.8245985732154</c:v>
                </c:pt>
                <c:pt idx="3050">
                  <c:v>31.820242806564401</c:v>
                </c:pt>
                <c:pt idx="3051">
                  <c:v>31.824304701560202</c:v>
                </c:pt>
                <c:pt idx="3052">
                  <c:v>31.7988148820981</c:v>
                </c:pt>
                <c:pt idx="3053">
                  <c:v>31.816326092071002</c:v>
                </c:pt>
                <c:pt idx="3054">
                  <c:v>31.836763286950902</c:v>
                </c:pt>
                <c:pt idx="3055">
                  <c:v>31.800538407999699</c:v>
                </c:pt>
                <c:pt idx="3056">
                  <c:v>31.811936544816099</c:v>
                </c:pt>
                <c:pt idx="3057">
                  <c:v>31.793431447062702</c:v>
                </c:pt>
                <c:pt idx="3058">
                  <c:v>31.800805820652901</c:v>
                </c:pt>
                <c:pt idx="3059">
                  <c:v>31.791820181510602</c:v>
                </c:pt>
                <c:pt idx="3060">
                  <c:v>31.795388521936101</c:v>
                </c:pt>
                <c:pt idx="3061">
                  <c:v>31.814213275109999</c:v>
                </c:pt>
                <c:pt idx="3062">
                  <c:v>31.7945741566305</c:v>
                </c:pt>
                <c:pt idx="3063">
                  <c:v>31.774531291203399</c:v>
                </c:pt>
                <c:pt idx="3064">
                  <c:v>31.761590794471001</c:v>
                </c:pt>
                <c:pt idx="3065">
                  <c:v>31.825416986348799</c:v>
                </c:pt>
                <c:pt idx="3066">
                  <c:v>31.776259857236099</c:v>
                </c:pt>
                <c:pt idx="3067">
                  <c:v>31.804439627438502</c:v>
                </c:pt>
                <c:pt idx="3068">
                  <c:v>31.804206744513301</c:v>
                </c:pt>
                <c:pt idx="3069">
                  <c:v>31.8061744762099</c:v>
                </c:pt>
                <c:pt idx="3070">
                  <c:v>31.7874832250974</c:v>
                </c:pt>
                <c:pt idx="3071">
                  <c:v>31.7928676088288</c:v>
                </c:pt>
                <c:pt idx="3072">
                  <c:v>31.788603998633</c:v>
                </c:pt>
                <c:pt idx="3073">
                  <c:v>31.8059767096359</c:v>
                </c:pt>
                <c:pt idx="3074">
                  <c:v>31.789014451311498</c:v>
                </c:pt>
                <c:pt idx="3075">
                  <c:v>31.815279821177899</c:v>
                </c:pt>
                <c:pt idx="3076">
                  <c:v>31.767853263790801</c:v>
                </c:pt>
                <c:pt idx="3077">
                  <c:v>31.7755978488088</c:v>
                </c:pt>
                <c:pt idx="3078">
                  <c:v>31.778787246307399</c:v>
                </c:pt>
                <c:pt idx="3079">
                  <c:v>31.8002266642442</c:v>
                </c:pt>
                <c:pt idx="3080">
                  <c:v>31.790945094614599</c:v>
                </c:pt>
                <c:pt idx="3081">
                  <c:v>31.782486745997002</c:v>
                </c:pt>
                <c:pt idx="3082">
                  <c:v>31.775356806972599</c:v>
                </c:pt>
                <c:pt idx="3083">
                  <c:v>31.789090264448401</c:v>
                </c:pt>
                <c:pt idx="3084">
                  <c:v>31.791384797564501</c:v>
                </c:pt>
                <c:pt idx="3085">
                  <c:v>31.772677528126199</c:v>
                </c:pt>
                <c:pt idx="3086">
                  <c:v>31.777421208096001</c:v>
                </c:pt>
                <c:pt idx="3087">
                  <c:v>31.7907179004402</c:v>
                </c:pt>
                <c:pt idx="3088">
                  <c:v>31.790291238450202</c:v>
                </c:pt>
                <c:pt idx="3089">
                  <c:v>31.758547907026799</c:v>
                </c:pt>
                <c:pt idx="3090">
                  <c:v>31.769264481567099</c:v>
                </c:pt>
                <c:pt idx="3091">
                  <c:v>31.792833542142599</c:v>
                </c:pt>
                <c:pt idx="3092">
                  <c:v>31.7656299782556</c:v>
                </c:pt>
                <c:pt idx="3093">
                  <c:v>31.7759149467851</c:v>
                </c:pt>
                <c:pt idx="3094">
                  <c:v>31.785730909153099</c:v>
                </c:pt>
                <c:pt idx="3095">
                  <c:v>31.767188829418298</c:v>
                </c:pt>
                <c:pt idx="3096">
                  <c:v>31.739330890250798</c:v>
                </c:pt>
                <c:pt idx="3097">
                  <c:v>31.782624686035799</c:v>
                </c:pt>
                <c:pt idx="3098">
                  <c:v>31.763362678791498</c:v>
                </c:pt>
                <c:pt idx="3099">
                  <c:v>31.7645079235696</c:v>
                </c:pt>
                <c:pt idx="3100">
                  <c:v>31.780108350978701</c:v>
                </c:pt>
                <c:pt idx="3101">
                  <c:v>31.7630938940707</c:v>
                </c:pt>
                <c:pt idx="3102">
                  <c:v>31.759072778431399</c:v>
                </c:pt>
                <c:pt idx="3103">
                  <c:v>31.756834839982901</c:v>
                </c:pt>
                <c:pt idx="3104">
                  <c:v>31.750374425137299</c:v>
                </c:pt>
                <c:pt idx="3105">
                  <c:v>31.749667559916901</c:v>
                </c:pt>
                <c:pt idx="3106">
                  <c:v>31.748855534786198</c:v>
                </c:pt>
                <c:pt idx="3107">
                  <c:v>31.750512548035498</c:v>
                </c:pt>
                <c:pt idx="3108">
                  <c:v>31.7394513239784</c:v>
                </c:pt>
                <c:pt idx="3109">
                  <c:v>31.7392715634595</c:v>
                </c:pt>
                <c:pt idx="3110">
                  <c:v>31.7554194943318</c:v>
                </c:pt>
                <c:pt idx="3111">
                  <c:v>31.765466351991599</c:v>
                </c:pt>
                <c:pt idx="3112">
                  <c:v>31.757404320821699</c:v>
                </c:pt>
                <c:pt idx="3113">
                  <c:v>31.732561501074301</c:v>
                </c:pt>
                <c:pt idx="3114">
                  <c:v>31.745230438015</c:v>
                </c:pt>
                <c:pt idx="3115">
                  <c:v>31.7405112162261</c:v>
                </c:pt>
                <c:pt idx="3116">
                  <c:v>31.723933904421401</c:v>
                </c:pt>
                <c:pt idx="3117">
                  <c:v>31.744291657778799</c:v>
                </c:pt>
                <c:pt idx="3118">
                  <c:v>31.733384922210799</c:v>
                </c:pt>
                <c:pt idx="3119">
                  <c:v>31.7467447369892</c:v>
                </c:pt>
                <c:pt idx="3120">
                  <c:v>31.745756882715799</c:v>
                </c:pt>
                <c:pt idx="3121">
                  <c:v>31.738535627937001</c:v>
                </c:pt>
                <c:pt idx="3122">
                  <c:v>31.7195381518641</c:v>
                </c:pt>
                <c:pt idx="3123">
                  <c:v>31.719627291110601</c:v>
                </c:pt>
                <c:pt idx="3124">
                  <c:v>31.726243169871001</c:v>
                </c:pt>
                <c:pt idx="3125">
                  <c:v>31.737011115068601</c:v>
                </c:pt>
                <c:pt idx="3126">
                  <c:v>31.738659087052401</c:v>
                </c:pt>
                <c:pt idx="3127">
                  <c:v>31.726793421040401</c:v>
                </c:pt>
                <c:pt idx="3128">
                  <c:v>31.726788699461999</c:v>
                </c:pt>
                <c:pt idx="3129">
                  <c:v>31.7140729575679</c:v>
                </c:pt>
                <c:pt idx="3130">
                  <c:v>31.719687965532</c:v>
                </c:pt>
                <c:pt idx="3131">
                  <c:v>31.72109926105</c:v>
                </c:pt>
                <c:pt idx="3132">
                  <c:v>31.7125745551275</c:v>
                </c:pt>
                <c:pt idx="3133">
                  <c:v>31.704707366797699</c:v>
                </c:pt>
                <c:pt idx="3134">
                  <c:v>31.704159983252499</c:v>
                </c:pt>
                <c:pt idx="3135">
                  <c:v>31.714893468341799</c:v>
                </c:pt>
                <c:pt idx="3136">
                  <c:v>31.727354452671999</c:v>
                </c:pt>
                <c:pt idx="3137">
                  <c:v>31.698468662126299</c:v>
                </c:pt>
                <c:pt idx="3138">
                  <c:v>31.689391624659301</c:v>
                </c:pt>
                <c:pt idx="3139">
                  <c:v>31.701156398376899</c:v>
                </c:pt>
                <c:pt idx="3140">
                  <c:v>31.706742412062301</c:v>
                </c:pt>
                <c:pt idx="3141">
                  <c:v>31.729284096600601</c:v>
                </c:pt>
                <c:pt idx="3142">
                  <c:v>31.710883579422301</c:v>
                </c:pt>
                <c:pt idx="3143">
                  <c:v>31.7080295851414</c:v>
                </c:pt>
                <c:pt idx="3144">
                  <c:v>31.714312308441599</c:v>
                </c:pt>
                <c:pt idx="3145">
                  <c:v>31.713799756945701</c:v>
                </c:pt>
                <c:pt idx="3146">
                  <c:v>31.704847231567999</c:v>
                </c:pt>
                <c:pt idx="3147">
                  <c:v>31.705839028942599</c:v>
                </c:pt>
                <c:pt idx="3148">
                  <c:v>31.693227281074101</c:v>
                </c:pt>
                <c:pt idx="3149">
                  <c:v>31.692961685084899</c:v>
                </c:pt>
                <c:pt idx="3150">
                  <c:v>31.713905333916099</c:v>
                </c:pt>
                <c:pt idx="3151">
                  <c:v>31.6927685747896</c:v>
                </c:pt>
                <c:pt idx="3152">
                  <c:v>31.686271623149398</c:v>
                </c:pt>
                <c:pt idx="3153">
                  <c:v>31.685828182702899</c:v>
                </c:pt>
                <c:pt idx="3154">
                  <c:v>31.6953699715949</c:v>
                </c:pt>
                <c:pt idx="3155">
                  <c:v>31.678620309773802</c:v>
                </c:pt>
                <c:pt idx="3156">
                  <c:v>31.686951852285301</c:v>
                </c:pt>
                <c:pt idx="3157">
                  <c:v>31.684858875654498</c:v>
                </c:pt>
                <c:pt idx="3158">
                  <c:v>31.683866500977899</c:v>
                </c:pt>
                <c:pt idx="3159">
                  <c:v>31.692832605327101</c:v>
                </c:pt>
                <c:pt idx="3160">
                  <c:v>31.6849283507579</c:v>
                </c:pt>
                <c:pt idx="3161">
                  <c:v>31.685457170119601</c:v>
                </c:pt>
                <c:pt idx="3162">
                  <c:v>31.6915929297984</c:v>
                </c:pt>
                <c:pt idx="3163">
                  <c:v>31.6719129001097</c:v>
                </c:pt>
                <c:pt idx="3164">
                  <c:v>31.6859759993179</c:v>
                </c:pt>
                <c:pt idx="3165">
                  <c:v>31.677905273998402</c:v>
                </c:pt>
                <c:pt idx="3166">
                  <c:v>31.674681361421001</c:v>
                </c:pt>
                <c:pt idx="3167">
                  <c:v>31.666329401130501</c:v>
                </c:pt>
                <c:pt idx="3168">
                  <c:v>31.6634888494129</c:v>
                </c:pt>
                <c:pt idx="3169">
                  <c:v>31.653898972691099</c:v>
                </c:pt>
                <c:pt idx="3170">
                  <c:v>31.685762015052902</c:v>
                </c:pt>
                <c:pt idx="3171">
                  <c:v>31.6752845664437</c:v>
                </c:pt>
                <c:pt idx="3172">
                  <c:v>31.651728498430199</c:v>
                </c:pt>
                <c:pt idx="3173">
                  <c:v>31.696070770703798</c:v>
                </c:pt>
                <c:pt idx="3174">
                  <c:v>31.683834834054299</c:v>
                </c:pt>
                <c:pt idx="3175">
                  <c:v>31.672554529048</c:v>
                </c:pt>
                <c:pt idx="3176">
                  <c:v>31.671365185027302</c:v>
                </c:pt>
                <c:pt idx="3177">
                  <c:v>31.662177938513</c:v>
                </c:pt>
                <c:pt idx="3178">
                  <c:v>31.644860033242299</c:v>
                </c:pt>
                <c:pt idx="3179">
                  <c:v>31.6713380072968</c:v>
                </c:pt>
                <c:pt idx="3180">
                  <c:v>31.669610468084301</c:v>
                </c:pt>
                <c:pt idx="3181">
                  <c:v>31.671837485944899</c:v>
                </c:pt>
                <c:pt idx="3182">
                  <c:v>31.648971951228699</c:v>
                </c:pt>
                <c:pt idx="3183">
                  <c:v>31.639254036846499</c:v>
                </c:pt>
                <c:pt idx="3184">
                  <c:v>31.649962532347701</c:v>
                </c:pt>
                <c:pt idx="3185">
                  <c:v>31.637374429449402</c:v>
                </c:pt>
                <c:pt idx="3186">
                  <c:v>31.649167998566998</c:v>
                </c:pt>
                <c:pt idx="3187">
                  <c:v>31.6549156534827</c:v>
                </c:pt>
                <c:pt idx="3188">
                  <c:v>31.653542638751201</c:v>
                </c:pt>
                <c:pt idx="3189">
                  <c:v>31.648963091913</c:v>
                </c:pt>
                <c:pt idx="3190">
                  <c:v>31.654279443384699</c:v>
                </c:pt>
                <c:pt idx="3191">
                  <c:v>31.650514802011202</c:v>
                </c:pt>
                <c:pt idx="3192">
                  <c:v>31.651695646557201</c:v>
                </c:pt>
                <c:pt idx="3193">
                  <c:v>31.638726571702801</c:v>
                </c:pt>
                <c:pt idx="3194">
                  <c:v>31.632694297601901</c:v>
                </c:pt>
                <c:pt idx="3195">
                  <c:v>31.651012401107099</c:v>
                </c:pt>
                <c:pt idx="3196">
                  <c:v>31.629653077087202</c:v>
                </c:pt>
                <c:pt idx="3197">
                  <c:v>31.6326600143666</c:v>
                </c:pt>
                <c:pt idx="3198">
                  <c:v>31.650705905090401</c:v>
                </c:pt>
                <c:pt idx="3199">
                  <c:v>31.6228681000097</c:v>
                </c:pt>
                <c:pt idx="3200">
                  <c:v>31.634744116998601</c:v>
                </c:pt>
                <c:pt idx="3201">
                  <c:v>31.6430504407139</c:v>
                </c:pt>
                <c:pt idx="3202">
                  <c:v>31.6319584874207</c:v>
                </c:pt>
                <c:pt idx="3203">
                  <c:v>31.640208506564999</c:v>
                </c:pt>
                <c:pt idx="3204">
                  <c:v>31.644966405051399</c:v>
                </c:pt>
                <c:pt idx="3205">
                  <c:v>31.630983698527199</c:v>
                </c:pt>
                <c:pt idx="3206">
                  <c:v>31.631837572817801</c:v>
                </c:pt>
                <c:pt idx="3207">
                  <c:v>31.623992780273699</c:v>
                </c:pt>
                <c:pt idx="3208">
                  <c:v>31.641340734919201</c:v>
                </c:pt>
                <c:pt idx="3209">
                  <c:v>31.6224269101352</c:v>
                </c:pt>
                <c:pt idx="3210">
                  <c:v>31.624015014093999</c:v>
                </c:pt>
                <c:pt idx="3211">
                  <c:v>31.6288919447192</c:v>
                </c:pt>
                <c:pt idx="3212">
                  <c:v>31.620224014028299</c:v>
                </c:pt>
                <c:pt idx="3213">
                  <c:v>31.641569499784602</c:v>
                </c:pt>
                <c:pt idx="3214">
                  <c:v>31.619741280379301</c:v>
                </c:pt>
                <c:pt idx="3215">
                  <c:v>31.606953294303398</c:v>
                </c:pt>
                <c:pt idx="3216">
                  <c:v>31.623685296791901</c:v>
                </c:pt>
                <c:pt idx="3217">
                  <c:v>31.607250961822899</c:v>
                </c:pt>
                <c:pt idx="3218">
                  <c:v>31.637190092126499</c:v>
                </c:pt>
                <c:pt idx="3219">
                  <c:v>31.6202562629955</c:v>
                </c:pt>
                <c:pt idx="3220">
                  <c:v>31.622499765469598</c:v>
                </c:pt>
                <c:pt idx="3221">
                  <c:v>31.604904812724801</c:v>
                </c:pt>
                <c:pt idx="3222">
                  <c:v>31.615571473120202</c:v>
                </c:pt>
                <c:pt idx="3223">
                  <c:v>31.613756035011299</c:v>
                </c:pt>
                <c:pt idx="3224">
                  <c:v>31.609650629955201</c:v>
                </c:pt>
                <c:pt idx="3225">
                  <c:v>31.617295822517999</c:v>
                </c:pt>
                <c:pt idx="3226">
                  <c:v>31.623167932784799</c:v>
                </c:pt>
                <c:pt idx="3227">
                  <c:v>31.6160803860135</c:v>
                </c:pt>
                <c:pt idx="3228">
                  <c:v>31.645169669373701</c:v>
                </c:pt>
                <c:pt idx="3229">
                  <c:v>31.640601091180802</c:v>
                </c:pt>
                <c:pt idx="3230">
                  <c:v>31.614719016381201</c:v>
                </c:pt>
                <c:pt idx="3231">
                  <c:v>31.615672751454898</c:v>
                </c:pt>
                <c:pt idx="3232">
                  <c:v>31.623973442646498</c:v>
                </c:pt>
                <c:pt idx="3233">
                  <c:v>31.623595986749201</c:v>
                </c:pt>
                <c:pt idx="3234">
                  <c:v>31.602214915833901</c:v>
                </c:pt>
                <c:pt idx="3235">
                  <c:v>31.621437557762299</c:v>
                </c:pt>
                <c:pt idx="3236">
                  <c:v>31.6031810938779</c:v>
                </c:pt>
                <c:pt idx="3237">
                  <c:v>31.6171733747031</c:v>
                </c:pt>
                <c:pt idx="3238">
                  <c:v>31.609825347326101</c:v>
                </c:pt>
                <c:pt idx="3239">
                  <c:v>31.600941894625301</c:v>
                </c:pt>
                <c:pt idx="3240">
                  <c:v>31.592512811613702</c:v>
                </c:pt>
                <c:pt idx="3241">
                  <c:v>31.6030664558963</c:v>
                </c:pt>
                <c:pt idx="3242">
                  <c:v>31.613098990826099</c:v>
                </c:pt>
                <c:pt idx="3243">
                  <c:v>31.6043079697845</c:v>
                </c:pt>
                <c:pt idx="3244">
                  <c:v>31.608015869061902</c:v>
                </c:pt>
                <c:pt idx="3245">
                  <c:v>31.605375951701699</c:v>
                </c:pt>
                <c:pt idx="3246">
                  <c:v>31.597700773627999</c:v>
                </c:pt>
                <c:pt idx="3247">
                  <c:v>31.5789296768769</c:v>
                </c:pt>
                <c:pt idx="3248">
                  <c:v>31.5697245244369</c:v>
                </c:pt>
                <c:pt idx="3249">
                  <c:v>31.5886525819393</c:v>
                </c:pt>
                <c:pt idx="3250">
                  <c:v>31.5897027969696</c:v>
                </c:pt>
                <c:pt idx="3251">
                  <c:v>31.5888500714596</c:v>
                </c:pt>
                <c:pt idx="3252">
                  <c:v>31.585497243967701</c:v>
                </c:pt>
                <c:pt idx="3253">
                  <c:v>31.5622370595574</c:v>
                </c:pt>
                <c:pt idx="3254">
                  <c:v>31.562913441514699</c:v>
                </c:pt>
                <c:pt idx="3255">
                  <c:v>31.554926906074801</c:v>
                </c:pt>
                <c:pt idx="3256">
                  <c:v>31.579676067855999</c:v>
                </c:pt>
                <c:pt idx="3257">
                  <c:v>31.560081242469799</c:v>
                </c:pt>
                <c:pt idx="3258">
                  <c:v>31.561466435264801</c:v>
                </c:pt>
                <c:pt idx="3259">
                  <c:v>31.551264007278998</c:v>
                </c:pt>
                <c:pt idx="3260">
                  <c:v>31.5494884508302</c:v>
                </c:pt>
                <c:pt idx="3261">
                  <c:v>31.569717742197199</c:v>
                </c:pt>
                <c:pt idx="3262">
                  <c:v>31.542947342852099</c:v>
                </c:pt>
                <c:pt idx="3263">
                  <c:v>31.545259826837601</c:v>
                </c:pt>
                <c:pt idx="3264">
                  <c:v>31.5617055003285</c:v>
                </c:pt>
                <c:pt idx="3265">
                  <c:v>31.555434400949402</c:v>
                </c:pt>
                <c:pt idx="3266">
                  <c:v>31.563980691468</c:v>
                </c:pt>
                <c:pt idx="3267">
                  <c:v>31.5545225078403</c:v>
                </c:pt>
                <c:pt idx="3268">
                  <c:v>31.546710504991999</c:v>
                </c:pt>
                <c:pt idx="3269">
                  <c:v>31.547125164315801</c:v>
                </c:pt>
                <c:pt idx="3270">
                  <c:v>31.5397450148232</c:v>
                </c:pt>
                <c:pt idx="3271">
                  <c:v>31.554041989699101</c:v>
                </c:pt>
                <c:pt idx="3272">
                  <c:v>31.540082986823599</c:v>
                </c:pt>
                <c:pt idx="3273">
                  <c:v>31.548456181320301</c:v>
                </c:pt>
                <c:pt idx="3274">
                  <c:v>31.534964563972999</c:v>
                </c:pt>
                <c:pt idx="3275">
                  <c:v>31.5488926835142</c:v>
                </c:pt>
                <c:pt idx="3276">
                  <c:v>31.553815238174099</c:v>
                </c:pt>
                <c:pt idx="3277">
                  <c:v>31.533224109715199</c:v>
                </c:pt>
                <c:pt idx="3278">
                  <c:v>31.548295816359602</c:v>
                </c:pt>
                <c:pt idx="3279">
                  <c:v>31.546173424844199</c:v>
                </c:pt>
                <c:pt idx="3280">
                  <c:v>31.541515887503401</c:v>
                </c:pt>
                <c:pt idx="3281">
                  <c:v>31.526180754657801</c:v>
                </c:pt>
                <c:pt idx="3282">
                  <c:v>31.558720722735401</c:v>
                </c:pt>
                <c:pt idx="3283">
                  <c:v>31.5447117043845</c:v>
                </c:pt>
                <c:pt idx="3284">
                  <c:v>31.5063643860586</c:v>
                </c:pt>
                <c:pt idx="3285">
                  <c:v>31.5416998239902</c:v>
                </c:pt>
                <c:pt idx="3286">
                  <c:v>31.525313047572698</c:v>
                </c:pt>
                <c:pt idx="3287">
                  <c:v>31.539718085262901</c:v>
                </c:pt>
                <c:pt idx="3288">
                  <c:v>31.5299693215517</c:v>
                </c:pt>
                <c:pt idx="3289">
                  <c:v>31.5358354251584</c:v>
                </c:pt>
                <c:pt idx="3290">
                  <c:v>31.530375362429901</c:v>
                </c:pt>
                <c:pt idx="3291">
                  <c:v>31.507958174299301</c:v>
                </c:pt>
                <c:pt idx="3292">
                  <c:v>31.520263938437399</c:v>
                </c:pt>
                <c:pt idx="3293">
                  <c:v>31.518693558257102</c:v>
                </c:pt>
                <c:pt idx="3294">
                  <c:v>31.5229147003399</c:v>
                </c:pt>
                <c:pt idx="3295">
                  <c:v>31.519827914793101</c:v>
                </c:pt>
                <c:pt idx="3296">
                  <c:v>31.511619826748898</c:v>
                </c:pt>
                <c:pt idx="3297">
                  <c:v>31.531155606000699</c:v>
                </c:pt>
                <c:pt idx="3298">
                  <c:v>31.502409834931399</c:v>
                </c:pt>
                <c:pt idx="3299">
                  <c:v>31.514919726152598</c:v>
                </c:pt>
                <c:pt idx="3300">
                  <c:v>31.514158945102398</c:v>
                </c:pt>
                <c:pt idx="3301">
                  <c:v>31.501394821291701</c:v>
                </c:pt>
                <c:pt idx="3302">
                  <c:v>31.518180912833799</c:v>
                </c:pt>
                <c:pt idx="3303">
                  <c:v>31.513150062658301</c:v>
                </c:pt>
                <c:pt idx="3304">
                  <c:v>31.503765433283199</c:v>
                </c:pt>
                <c:pt idx="3305">
                  <c:v>31.506476879798701</c:v>
                </c:pt>
                <c:pt idx="3306">
                  <c:v>31.5044051016875</c:v>
                </c:pt>
                <c:pt idx="3307">
                  <c:v>31.4921322957182</c:v>
                </c:pt>
                <c:pt idx="3308">
                  <c:v>31.518233564528</c:v>
                </c:pt>
                <c:pt idx="3309">
                  <c:v>31.4891988726161</c:v>
                </c:pt>
                <c:pt idx="3310">
                  <c:v>31.4938328260235</c:v>
                </c:pt>
                <c:pt idx="3311">
                  <c:v>31.493345926666699</c:v>
                </c:pt>
                <c:pt idx="3312">
                  <c:v>31.494279581534499</c:v>
                </c:pt>
                <c:pt idx="3313">
                  <c:v>31.501598567602802</c:v>
                </c:pt>
                <c:pt idx="3314">
                  <c:v>31.5109740684888</c:v>
                </c:pt>
                <c:pt idx="3315">
                  <c:v>31.519082522582199</c:v>
                </c:pt>
                <c:pt idx="3316">
                  <c:v>31.5100924707404</c:v>
                </c:pt>
                <c:pt idx="3317">
                  <c:v>31.484485570637599</c:v>
                </c:pt>
                <c:pt idx="3318">
                  <c:v>31.496286838327201</c:v>
                </c:pt>
                <c:pt idx="3319">
                  <c:v>31.495373218731601</c:v>
                </c:pt>
                <c:pt idx="3320">
                  <c:v>31.478309826241599</c:v>
                </c:pt>
                <c:pt idx="3321">
                  <c:v>31.490950594257399</c:v>
                </c:pt>
                <c:pt idx="3322">
                  <c:v>31.495300051370599</c:v>
                </c:pt>
                <c:pt idx="3323">
                  <c:v>31.5125093298963</c:v>
                </c:pt>
                <c:pt idx="3324">
                  <c:v>31.4830414966363</c:v>
                </c:pt>
                <c:pt idx="3325">
                  <c:v>31.510632252233499</c:v>
                </c:pt>
                <c:pt idx="3326">
                  <c:v>31.4749044525899</c:v>
                </c:pt>
                <c:pt idx="3327">
                  <c:v>31.482866854528702</c:v>
                </c:pt>
                <c:pt idx="3328">
                  <c:v>31.472282834399898</c:v>
                </c:pt>
                <c:pt idx="3329">
                  <c:v>31.480996748752901</c:v>
                </c:pt>
                <c:pt idx="3330">
                  <c:v>31.501496330211701</c:v>
                </c:pt>
                <c:pt idx="3331">
                  <c:v>31.466402558547401</c:v>
                </c:pt>
                <c:pt idx="3332">
                  <c:v>31.4822187608201</c:v>
                </c:pt>
                <c:pt idx="3333">
                  <c:v>31.466876581789201</c:v>
                </c:pt>
                <c:pt idx="3334">
                  <c:v>31.475863255265299</c:v>
                </c:pt>
                <c:pt idx="3335">
                  <c:v>31.474322521664401</c:v>
                </c:pt>
                <c:pt idx="3336">
                  <c:v>31.47047520033</c:v>
                </c:pt>
                <c:pt idx="3337">
                  <c:v>31.46072367008</c:v>
                </c:pt>
                <c:pt idx="3338">
                  <c:v>31.4728269774936</c:v>
                </c:pt>
                <c:pt idx="3339">
                  <c:v>31.461500052787599</c:v>
                </c:pt>
                <c:pt idx="3340">
                  <c:v>31.466564160647199</c:v>
                </c:pt>
                <c:pt idx="3341">
                  <c:v>31.462353030787</c:v>
                </c:pt>
                <c:pt idx="3342">
                  <c:v>31.467583579556301</c:v>
                </c:pt>
                <c:pt idx="3343">
                  <c:v>31.469720583071901</c:v>
                </c:pt>
                <c:pt idx="3344">
                  <c:v>31.463054154664199</c:v>
                </c:pt>
                <c:pt idx="3345">
                  <c:v>31.4541458969906</c:v>
                </c:pt>
                <c:pt idx="3346">
                  <c:v>31.461385637750901</c:v>
                </c:pt>
                <c:pt idx="3347">
                  <c:v>31.452074324568802</c:v>
                </c:pt>
                <c:pt idx="3348">
                  <c:v>31.453986701300501</c:v>
                </c:pt>
                <c:pt idx="3349">
                  <c:v>31.451978760476798</c:v>
                </c:pt>
                <c:pt idx="3350">
                  <c:v>31.466606343788602</c:v>
                </c:pt>
                <c:pt idx="3351">
                  <c:v>31.4358541663238</c:v>
                </c:pt>
                <c:pt idx="3352">
                  <c:v>31.443334548546101</c:v>
                </c:pt>
                <c:pt idx="3353">
                  <c:v>31.445806246985601</c:v>
                </c:pt>
                <c:pt idx="3354">
                  <c:v>31.4562199966505</c:v>
                </c:pt>
                <c:pt idx="3355">
                  <c:v>31.4707289302027</c:v>
                </c:pt>
                <c:pt idx="3356">
                  <c:v>31.431925717795401</c:v>
                </c:pt>
                <c:pt idx="3357">
                  <c:v>31.450273408114199</c:v>
                </c:pt>
                <c:pt idx="3358">
                  <c:v>31.430119675038</c:v>
                </c:pt>
                <c:pt idx="3359">
                  <c:v>31.4388681551792</c:v>
                </c:pt>
                <c:pt idx="3360">
                  <c:v>31.461157684943</c:v>
                </c:pt>
                <c:pt idx="3361">
                  <c:v>31.448853442093501</c:v>
                </c:pt>
                <c:pt idx="3362">
                  <c:v>31.4370869630601</c:v>
                </c:pt>
                <c:pt idx="3363">
                  <c:v>31.427433187654401</c:v>
                </c:pt>
                <c:pt idx="3364">
                  <c:v>31.428544169990101</c:v>
                </c:pt>
                <c:pt idx="3365">
                  <c:v>31.435111042728</c:v>
                </c:pt>
                <c:pt idx="3366">
                  <c:v>31.4642175848854</c:v>
                </c:pt>
                <c:pt idx="3367">
                  <c:v>31.433526064083001</c:v>
                </c:pt>
                <c:pt idx="3368">
                  <c:v>31.411037493624999</c:v>
                </c:pt>
                <c:pt idx="3369">
                  <c:v>31.436387203790101</c:v>
                </c:pt>
                <c:pt idx="3370">
                  <c:v>31.430750280384899</c:v>
                </c:pt>
                <c:pt idx="3371">
                  <c:v>31.442651687680598</c:v>
                </c:pt>
                <c:pt idx="3372">
                  <c:v>31.425601957194601</c:v>
                </c:pt>
                <c:pt idx="3373">
                  <c:v>31.4255187392531</c:v>
                </c:pt>
                <c:pt idx="3374">
                  <c:v>31.411195783170001</c:v>
                </c:pt>
                <c:pt idx="3375">
                  <c:v>31.431401030248502</c:v>
                </c:pt>
                <c:pt idx="3376">
                  <c:v>31.425525904187499</c:v>
                </c:pt>
                <c:pt idx="3377">
                  <c:v>31.436324818438798</c:v>
                </c:pt>
                <c:pt idx="3378">
                  <c:v>31.421125520966399</c:v>
                </c:pt>
                <c:pt idx="3379">
                  <c:v>31.424412445929502</c:v>
                </c:pt>
                <c:pt idx="3380">
                  <c:v>31.438349945787699</c:v>
                </c:pt>
                <c:pt idx="3381">
                  <c:v>31.426656978698698</c:v>
                </c:pt>
                <c:pt idx="3382">
                  <c:v>31.441050498535599</c:v>
                </c:pt>
                <c:pt idx="3383">
                  <c:v>31.423747443049798</c:v>
                </c:pt>
                <c:pt idx="3384">
                  <c:v>31.4204195128663</c:v>
                </c:pt>
                <c:pt idx="3385">
                  <c:v>31.439615337396301</c:v>
                </c:pt>
                <c:pt idx="3386">
                  <c:v>31.4207800839404</c:v>
                </c:pt>
                <c:pt idx="3387">
                  <c:v>31.408699265598099</c:v>
                </c:pt>
                <c:pt idx="3388">
                  <c:v>31.4199711218678</c:v>
                </c:pt>
                <c:pt idx="3389">
                  <c:v>31.4052332808809</c:v>
                </c:pt>
                <c:pt idx="3390">
                  <c:v>31.4299693864548</c:v>
                </c:pt>
                <c:pt idx="3391">
                  <c:v>31.430266850899301</c:v>
                </c:pt>
                <c:pt idx="3392">
                  <c:v>31.4291333350739</c:v>
                </c:pt>
                <c:pt idx="3393">
                  <c:v>31.4194567941164</c:v>
                </c:pt>
                <c:pt idx="3394">
                  <c:v>31.4169472907565</c:v>
                </c:pt>
                <c:pt idx="3395">
                  <c:v>31.413396513643399</c:v>
                </c:pt>
                <c:pt idx="3396">
                  <c:v>31.427422482342202</c:v>
                </c:pt>
                <c:pt idx="3397">
                  <c:v>31.427508296049201</c:v>
                </c:pt>
                <c:pt idx="3398">
                  <c:v>31.4343992203911</c:v>
                </c:pt>
                <c:pt idx="3399">
                  <c:v>31.421022979791399</c:v>
                </c:pt>
                <c:pt idx="3400">
                  <c:v>31.415059613811199</c:v>
                </c:pt>
                <c:pt idx="3401">
                  <c:v>31.424174126133401</c:v>
                </c:pt>
                <c:pt idx="3402">
                  <c:v>31.422767785760001</c:v>
                </c:pt>
                <c:pt idx="3403">
                  <c:v>31.4068196131471</c:v>
                </c:pt>
                <c:pt idx="3404">
                  <c:v>31.398764155722901</c:v>
                </c:pt>
                <c:pt idx="3405">
                  <c:v>31.399212531812299</c:v>
                </c:pt>
                <c:pt idx="3406">
                  <c:v>31.405563412416299</c:v>
                </c:pt>
                <c:pt idx="3407">
                  <c:v>31.412883741029599</c:v>
                </c:pt>
                <c:pt idx="3408">
                  <c:v>31.398340793898399</c:v>
                </c:pt>
                <c:pt idx="3409">
                  <c:v>31.3950308603149</c:v>
                </c:pt>
                <c:pt idx="3410">
                  <c:v>31.378131833848201</c:v>
                </c:pt>
                <c:pt idx="3411">
                  <c:v>31.381806390869201</c:v>
                </c:pt>
                <c:pt idx="3412">
                  <c:v>31.3844934169501</c:v>
                </c:pt>
                <c:pt idx="3413">
                  <c:v>31.362080824562401</c:v>
                </c:pt>
                <c:pt idx="3414">
                  <c:v>31.378398810929699</c:v>
                </c:pt>
                <c:pt idx="3415">
                  <c:v>31.379994166082199</c:v>
                </c:pt>
                <c:pt idx="3416">
                  <c:v>31.355803891732801</c:v>
                </c:pt>
                <c:pt idx="3417">
                  <c:v>31.374287134422701</c:v>
                </c:pt>
                <c:pt idx="3418">
                  <c:v>31.376394939461399</c:v>
                </c:pt>
                <c:pt idx="3419">
                  <c:v>31.3670614554274</c:v>
                </c:pt>
                <c:pt idx="3420">
                  <c:v>31.3613633052003</c:v>
                </c:pt>
                <c:pt idx="3421">
                  <c:v>31.373889046496</c:v>
                </c:pt>
                <c:pt idx="3422">
                  <c:v>31.3524576754217</c:v>
                </c:pt>
                <c:pt idx="3423">
                  <c:v>31.365190512968201</c:v>
                </c:pt>
                <c:pt idx="3424">
                  <c:v>31.363331126062199</c:v>
                </c:pt>
                <c:pt idx="3425">
                  <c:v>31.353810063586099</c:v>
                </c:pt>
                <c:pt idx="3426">
                  <c:v>31.351524029536399</c:v>
                </c:pt>
                <c:pt idx="3427">
                  <c:v>31.340004332581699</c:v>
                </c:pt>
                <c:pt idx="3428">
                  <c:v>31.345461391192199</c:v>
                </c:pt>
                <c:pt idx="3429">
                  <c:v>31.346606905954499</c:v>
                </c:pt>
                <c:pt idx="3430">
                  <c:v>31.3486042655463</c:v>
                </c:pt>
                <c:pt idx="3431">
                  <c:v>31.3483694419042</c:v>
                </c:pt>
                <c:pt idx="3432">
                  <c:v>31.338162061010799</c:v>
                </c:pt>
                <c:pt idx="3433">
                  <c:v>31.354979937439101</c:v>
                </c:pt>
                <c:pt idx="3434">
                  <c:v>31.341643641897299</c:v>
                </c:pt>
                <c:pt idx="3435">
                  <c:v>31.317642168415802</c:v>
                </c:pt>
                <c:pt idx="3436">
                  <c:v>31.361716978536901</c:v>
                </c:pt>
                <c:pt idx="3437">
                  <c:v>31.3282185272665</c:v>
                </c:pt>
                <c:pt idx="3438">
                  <c:v>31.333716396977501</c:v>
                </c:pt>
                <c:pt idx="3439">
                  <c:v>31.3499622693041</c:v>
                </c:pt>
                <c:pt idx="3440">
                  <c:v>31.342603179365401</c:v>
                </c:pt>
                <c:pt idx="3441">
                  <c:v>31.338685609523001</c:v>
                </c:pt>
                <c:pt idx="3442">
                  <c:v>31.3362386773392</c:v>
                </c:pt>
                <c:pt idx="3443">
                  <c:v>31.340860594204401</c:v>
                </c:pt>
                <c:pt idx="3444">
                  <c:v>31.3263149803212</c:v>
                </c:pt>
                <c:pt idx="3445">
                  <c:v>31.319183401436099</c:v>
                </c:pt>
                <c:pt idx="3446">
                  <c:v>31.356727194838999</c:v>
                </c:pt>
                <c:pt idx="3447">
                  <c:v>31.322842670115101</c:v>
                </c:pt>
                <c:pt idx="3448">
                  <c:v>31.311454999359398</c:v>
                </c:pt>
                <c:pt idx="3449">
                  <c:v>31.3381498631318</c:v>
                </c:pt>
                <c:pt idx="3450">
                  <c:v>31.3212758810031</c:v>
                </c:pt>
                <c:pt idx="3451">
                  <c:v>31.333087345200202</c:v>
                </c:pt>
                <c:pt idx="3452">
                  <c:v>31.335331012994899</c:v>
                </c:pt>
                <c:pt idx="3453">
                  <c:v>31.317621148304902</c:v>
                </c:pt>
                <c:pt idx="3454">
                  <c:v>31.331878090292399</c:v>
                </c:pt>
                <c:pt idx="3455">
                  <c:v>31.312648523960199</c:v>
                </c:pt>
                <c:pt idx="3456">
                  <c:v>31.310222251325001</c:v>
                </c:pt>
                <c:pt idx="3457">
                  <c:v>31.3187299997285</c:v>
                </c:pt>
                <c:pt idx="3458">
                  <c:v>31.314386430226602</c:v>
                </c:pt>
                <c:pt idx="3459">
                  <c:v>31.306972987299499</c:v>
                </c:pt>
                <c:pt idx="3460">
                  <c:v>31.3217356852916</c:v>
                </c:pt>
                <c:pt idx="3461">
                  <c:v>31.306022045454998</c:v>
                </c:pt>
                <c:pt idx="3462">
                  <c:v>31.302152886531001</c:v>
                </c:pt>
                <c:pt idx="3463">
                  <c:v>31.312235779470502</c:v>
                </c:pt>
                <c:pt idx="3464">
                  <c:v>31.292956298416598</c:v>
                </c:pt>
                <c:pt idx="3465">
                  <c:v>31.289289639422702</c:v>
                </c:pt>
                <c:pt idx="3466">
                  <c:v>31.301826523372299</c:v>
                </c:pt>
                <c:pt idx="3467">
                  <c:v>31.3163134755826</c:v>
                </c:pt>
                <c:pt idx="3468">
                  <c:v>31.2951216932268</c:v>
                </c:pt>
                <c:pt idx="3469">
                  <c:v>31.3018299979673</c:v>
                </c:pt>
                <c:pt idx="3470">
                  <c:v>31.304009330638898</c:v>
                </c:pt>
                <c:pt idx="3471">
                  <c:v>31.302781672962801</c:v>
                </c:pt>
                <c:pt idx="3472">
                  <c:v>31.281416031606</c:v>
                </c:pt>
                <c:pt idx="3473">
                  <c:v>31.313956697280702</c:v>
                </c:pt>
                <c:pt idx="3474">
                  <c:v>31.297499489317101</c:v>
                </c:pt>
                <c:pt idx="3475">
                  <c:v>31.288146804172499</c:v>
                </c:pt>
                <c:pt idx="3476">
                  <c:v>31.2863272818181</c:v>
                </c:pt>
                <c:pt idx="3477">
                  <c:v>31.291017434269101</c:v>
                </c:pt>
                <c:pt idx="3478">
                  <c:v>31.289878006121</c:v>
                </c:pt>
                <c:pt idx="3479">
                  <c:v>31.285054294652699</c:v>
                </c:pt>
                <c:pt idx="3480">
                  <c:v>31.280746251951498</c:v>
                </c:pt>
                <c:pt idx="3481">
                  <c:v>31.273232480208499</c:v>
                </c:pt>
                <c:pt idx="3482">
                  <c:v>31.2837072185946</c:v>
                </c:pt>
                <c:pt idx="3483">
                  <c:v>31.289614244580701</c:v>
                </c:pt>
                <c:pt idx="3484">
                  <c:v>31.272870003009299</c:v>
                </c:pt>
                <c:pt idx="3485">
                  <c:v>31.265780312325699</c:v>
                </c:pt>
                <c:pt idx="3486">
                  <c:v>31.280137518314</c:v>
                </c:pt>
                <c:pt idx="3487">
                  <c:v>31.274639149816199</c:v>
                </c:pt>
                <c:pt idx="3488">
                  <c:v>31.275602310819401</c:v>
                </c:pt>
                <c:pt idx="3489">
                  <c:v>31.266830047775699</c:v>
                </c:pt>
                <c:pt idx="3490">
                  <c:v>31.264420770508799</c:v>
                </c:pt>
                <c:pt idx="3491">
                  <c:v>31.281010554673198</c:v>
                </c:pt>
                <c:pt idx="3492">
                  <c:v>31.273094503991601</c:v>
                </c:pt>
                <c:pt idx="3493">
                  <c:v>31.2612853576872</c:v>
                </c:pt>
                <c:pt idx="3494">
                  <c:v>31.2740953106935</c:v>
                </c:pt>
                <c:pt idx="3495">
                  <c:v>31.286230779228099</c:v>
                </c:pt>
                <c:pt idx="3496">
                  <c:v>31.273318678835299</c:v>
                </c:pt>
                <c:pt idx="3497">
                  <c:v>31.277120896066201</c:v>
                </c:pt>
                <c:pt idx="3498">
                  <c:v>31.252576645008599</c:v>
                </c:pt>
                <c:pt idx="3499">
                  <c:v>31.251494875524301</c:v>
                </c:pt>
                <c:pt idx="3500">
                  <c:v>31.249549729510399</c:v>
                </c:pt>
                <c:pt idx="3501">
                  <c:v>31.251279378322899</c:v>
                </c:pt>
                <c:pt idx="3502">
                  <c:v>31.259133607904701</c:v>
                </c:pt>
                <c:pt idx="3503">
                  <c:v>31.2315412083585</c:v>
                </c:pt>
                <c:pt idx="3504">
                  <c:v>31.2364507943973</c:v>
                </c:pt>
                <c:pt idx="3505">
                  <c:v>31.2436257831204</c:v>
                </c:pt>
                <c:pt idx="3506">
                  <c:v>31.2395338570369</c:v>
                </c:pt>
                <c:pt idx="3507">
                  <c:v>31.2455667802022</c:v>
                </c:pt>
                <c:pt idx="3508">
                  <c:v>31.2418942242657</c:v>
                </c:pt>
                <c:pt idx="3509">
                  <c:v>31.238732980308999</c:v>
                </c:pt>
                <c:pt idx="3510">
                  <c:v>31.232725986429902</c:v>
                </c:pt>
                <c:pt idx="3511">
                  <c:v>31.236054868943501</c:v>
                </c:pt>
                <c:pt idx="3512">
                  <c:v>31.2404077926005</c:v>
                </c:pt>
                <c:pt idx="3513">
                  <c:v>31.2205177606088</c:v>
                </c:pt>
                <c:pt idx="3514">
                  <c:v>31.2292850696799</c:v>
                </c:pt>
                <c:pt idx="3515">
                  <c:v>31.248022772299901</c:v>
                </c:pt>
                <c:pt idx="3516">
                  <c:v>31.229937386250398</c:v>
                </c:pt>
                <c:pt idx="3517">
                  <c:v>31.231752095003401</c:v>
                </c:pt>
                <c:pt idx="3518">
                  <c:v>31.2219235717792</c:v>
                </c:pt>
                <c:pt idx="3519">
                  <c:v>31.21526402053</c:v>
                </c:pt>
                <c:pt idx="3520">
                  <c:v>31.224163521481699</c:v>
                </c:pt>
                <c:pt idx="3521">
                  <c:v>31.2151560279273</c:v>
                </c:pt>
                <c:pt idx="3522">
                  <c:v>31.226740711915902</c:v>
                </c:pt>
                <c:pt idx="3523">
                  <c:v>31.207383322345901</c:v>
                </c:pt>
                <c:pt idx="3524">
                  <c:v>31.2064336540356</c:v>
                </c:pt>
                <c:pt idx="3525">
                  <c:v>31.211675732765499</c:v>
                </c:pt>
                <c:pt idx="3526">
                  <c:v>31.2114632580688</c:v>
                </c:pt>
                <c:pt idx="3527">
                  <c:v>31.185709157418401</c:v>
                </c:pt>
                <c:pt idx="3528">
                  <c:v>31.2306536014136</c:v>
                </c:pt>
                <c:pt idx="3529">
                  <c:v>31.206989576281401</c:v>
                </c:pt>
                <c:pt idx="3530">
                  <c:v>31.218018076932299</c:v>
                </c:pt>
                <c:pt idx="3531">
                  <c:v>31.222763688084399</c:v>
                </c:pt>
                <c:pt idx="3532">
                  <c:v>31.211729571544598</c:v>
                </c:pt>
                <c:pt idx="3533">
                  <c:v>31.212227196407401</c:v>
                </c:pt>
                <c:pt idx="3534">
                  <c:v>31.203260539351199</c:v>
                </c:pt>
                <c:pt idx="3535">
                  <c:v>31.2021221561806</c:v>
                </c:pt>
                <c:pt idx="3536">
                  <c:v>31.226335384826498</c:v>
                </c:pt>
                <c:pt idx="3537">
                  <c:v>31.206747583535901</c:v>
                </c:pt>
                <c:pt idx="3538">
                  <c:v>31.194987634454801</c:v>
                </c:pt>
                <c:pt idx="3539">
                  <c:v>31.200724511379899</c:v>
                </c:pt>
                <c:pt idx="3540">
                  <c:v>31.2120775787775</c:v>
                </c:pt>
                <c:pt idx="3541">
                  <c:v>31.1857657948397</c:v>
                </c:pt>
                <c:pt idx="3542">
                  <c:v>31.193431322372401</c:v>
                </c:pt>
                <c:pt idx="3543">
                  <c:v>31.213742499036101</c:v>
                </c:pt>
                <c:pt idx="3544">
                  <c:v>31.197612910712699</c:v>
                </c:pt>
                <c:pt idx="3545">
                  <c:v>31.1846350880353</c:v>
                </c:pt>
                <c:pt idx="3546">
                  <c:v>31.180955633755701</c:v>
                </c:pt>
                <c:pt idx="3547">
                  <c:v>31.188719812392399</c:v>
                </c:pt>
                <c:pt idx="3548">
                  <c:v>31.189436337832099</c:v>
                </c:pt>
                <c:pt idx="3549">
                  <c:v>31.179692422839199</c:v>
                </c:pt>
                <c:pt idx="3550">
                  <c:v>31.190950368356699</c:v>
                </c:pt>
                <c:pt idx="3551">
                  <c:v>31.177630442803899</c:v>
                </c:pt>
                <c:pt idx="3552">
                  <c:v>31.185307839841499</c:v>
                </c:pt>
                <c:pt idx="3553">
                  <c:v>31.173349716652801</c:v>
                </c:pt>
                <c:pt idx="3554">
                  <c:v>31.1586091812662</c:v>
                </c:pt>
                <c:pt idx="3555">
                  <c:v>31.165008514213401</c:v>
                </c:pt>
                <c:pt idx="3556">
                  <c:v>31.150871114724701</c:v>
                </c:pt>
                <c:pt idx="3557">
                  <c:v>31.169479506188399</c:v>
                </c:pt>
                <c:pt idx="3558">
                  <c:v>31.136709483747399</c:v>
                </c:pt>
                <c:pt idx="3559">
                  <c:v>31.148960747746099</c:v>
                </c:pt>
                <c:pt idx="3560">
                  <c:v>31.152143480424499</c:v>
                </c:pt>
                <c:pt idx="3561">
                  <c:v>31.148594624146199</c:v>
                </c:pt>
                <c:pt idx="3562">
                  <c:v>31.1501162878629</c:v>
                </c:pt>
                <c:pt idx="3563">
                  <c:v>31.154921530523598</c:v>
                </c:pt>
                <c:pt idx="3564">
                  <c:v>31.139660706813299</c:v>
                </c:pt>
                <c:pt idx="3565">
                  <c:v>31.155774173733199</c:v>
                </c:pt>
                <c:pt idx="3566">
                  <c:v>31.1405827497397</c:v>
                </c:pt>
                <c:pt idx="3567">
                  <c:v>31.149530502642801</c:v>
                </c:pt>
                <c:pt idx="3568">
                  <c:v>31.162505866419799</c:v>
                </c:pt>
                <c:pt idx="3569">
                  <c:v>31.138283960780601</c:v>
                </c:pt>
                <c:pt idx="3570">
                  <c:v>31.142919981030602</c:v>
                </c:pt>
                <c:pt idx="3571">
                  <c:v>31.135240168869199</c:v>
                </c:pt>
                <c:pt idx="3572">
                  <c:v>31.119597621017299</c:v>
                </c:pt>
                <c:pt idx="3573">
                  <c:v>31.132779979655901</c:v>
                </c:pt>
                <c:pt idx="3574">
                  <c:v>31.124082799257401</c:v>
                </c:pt>
                <c:pt idx="3575">
                  <c:v>31.133705610692498</c:v>
                </c:pt>
                <c:pt idx="3576">
                  <c:v>31.127869347464799</c:v>
                </c:pt>
                <c:pt idx="3577">
                  <c:v>31.131130687302502</c:v>
                </c:pt>
                <c:pt idx="3578">
                  <c:v>31.1222361814933</c:v>
                </c:pt>
                <c:pt idx="3579">
                  <c:v>31.130750129710002</c:v>
                </c:pt>
                <c:pt idx="3580">
                  <c:v>31.119928828081399</c:v>
                </c:pt>
                <c:pt idx="3581">
                  <c:v>31.119935276300801</c:v>
                </c:pt>
                <c:pt idx="3582">
                  <c:v>31.1217247806484</c:v>
                </c:pt>
                <c:pt idx="3583">
                  <c:v>31.1395199222424</c:v>
                </c:pt>
                <c:pt idx="3584">
                  <c:v>31.116886943447899</c:v>
                </c:pt>
                <c:pt idx="3585">
                  <c:v>31.114648053667501</c:v>
                </c:pt>
                <c:pt idx="3586">
                  <c:v>31.101959249835101</c:v>
                </c:pt>
                <c:pt idx="3587">
                  <c:v>31.108880975609399</c:v>
                </c:pt>
                <c:pt idx="3588">
                  <c:v>31.116423427033801</c:v>
                </c:pt>
                <c:pt idx="3589">
                  <c:v>31.1116238068808</c:v>
                </c:pt>
                <c:pt idx="3590">
                  <c:v>31.1019476668618</c:v>
                </c:pt>
                <c:pt idx="3591">
                  <c:v>31.120154459464501</c:v>
                </c:pt>
                <c:pt idx="3592">
                  <c:v>31.109221424515301</c:v>
                </c:pt>
                <c:pt idx="3593">
                  <c:v>31.1184471615741</c:v>
                </c:pt>
                <c:pt idx="3594">
                  <c:v>31.1096685213362</c:v>
                </c:pt>
                <c:pt idx="3595">
                  <c:v>31.118080055478501</c:v>
                </c:pt>
                <c:pt idx="3596">
                  <c:v>31.119299566276499</c:v>
                </c:pt>
                <c:pt idx="3597">
                  <c:v>31.1205881802688</c:v>
                </c:pt>
                <c:pt idx="3598">
                  <c:v>31.106834031151799</c:v>
                </c:pt>
                <c:pt idx="3599">
                  <c:v>31.117072906276601</c:v>
                </c:pt>
                <c:pt idx="3600">
                  <c:v>31.1171109024068</c:v>
                </c:pt>
                <c:pt idx="3601">
                  <c:v>31.094058111067302</c:v>
                </c:pt>
                <c:pt idx="3602">
                  <c:v>31.096014672048099</c:v>
                </c:pt>
                <c:pt idx="3603">
                  <c:v>31.092228539845699</c:v>
                </c:pt>
                <c:pt idx="3604">
                  <c:v>31.099737619352801</c:v>
                </c:pt>
                <c:pt idx="3605">
                  <c:v>31.084427258389098</c:v>
                </c:pt>
                <c:pt idx="3606">
                  <c:v>31.1094339127492</c:v>
                </c:pt>
                <c:pt idx="3607">
                  <c:v>31.0839436118499</c:v>
                </c:pt>
                <c:pt idx="3608">
                  <c:v>31.0794806742392</c:v>
                </c:pt>
                <c:pt idx="3609">
                  <c:v>31.083096163722299</c:v>
                </c:pt>
                <c:pt idx="3610">
                  <c:v>31.0866043135659</c:v>
                </c:pt>
                <c:pt idx="3611">
                  <c:v>31.068422592375502</c:v>
                </c:pt>
                <c:pt idx="3612">
                  <c:v>31.087844560184202</c:v>
                </c:pt>
                <c:pt idx="3613">
                  <c:v>31.080350013481102</c:v>
                </c:pt>
                <c:pt idx="3614">
                  <c:v>31.070940192414401</c:v>
                </c:pt>
                <c:pt idx="3615">
                  <c:v>31.0685896230103</c:v>
                </c:pt>
                <c:pt idx="3616">
                  <c:v>31.0843116481899</c:v>
                </c:pt>
                <c:pt idx="3617">
                  <c:v>31.096708607711602</c:v>
                </c:pt>
                <c:pt idx="3618">
                  <c:v>31.082267474997199</c:v>
                </c:pt>
                <c:pt idx="3619">
                  <c:v>31.0685471353592</c:v>
                </c:pt>
                <c:pt idx="3620">
                  <c:v>31.0839870542531</c:v>
                </c:pt>
                <c:pt idx="3621">
                  <c:v>31.082998034723499</c:v>
                </c:pt>
                <c:pt idx="3622">
                  <c:v>31.079381208715901</c:v>
                </c:pt>
                <c:pt idx="3623">
                  <c:v>31.082091816151301</c:v>
                </c:pt>
                <c:pt idx="3624">
                  <c:v>31.0785449344021</c:v>
                </c:pt>
                <c:pt idx="3625">
                  <c:v>31.0692435535728</c:v>
                </c:pt>
                <c:pt idx="3626">
                  <c:v>31.051431855837301</c:v>
                </c:pt>
                <c:pt idx="3627">
                  <c:v>31.057436687245801</c:v>
                </c:pt>
                <c:pt idx="3628">
                  <c:v>31.0702448702902</c:v>
                </c:pt>
                <c:pt idx="3629">
                  <c:v>31.073280515171302</c:v>
                </c:pt>
                <c:pt idx="3630">
                  <c:v>31.062121714500702</c:v>
                </c:pt>
                <c:pt idx="3631">
                  <c:v>31.076711185628199</c:v>
                </c:pt>
                <c:pt idx="3632">
                  <c:v>31.049688006468401</c:v>
                </c:pt>
                <c:pt idx="3633">
                  <c:v>31.083529811401402</c:v>
                </c:pt>
                <c:pt idx="3634">
                  <c:v>31.070351033217499</c:v>
                </c:pt>
                <c:pt idx="3635">
                  <c:v>31.059343281497799</c:v>
                </c:pt>
                <c:pt idx="3636">
                  <c:v>31.078496017664602</c:v>
                </c:pt>
                <c:pt idx="3637">
                  <c:v>31.057004483742698</c:v>
                </c:pt>
                <c:pt idx="3638">
                  <c:v>31.0562238234427</c:v>
                </c:pt>
                <c:pt idx="3639">
                  <c:v>31.072600585660101</c:v>
                </c:pt>
                <c:pt idx="3640">
                  <c:v>31.0660650237444</c:v>
                </c:pt>
                <c:pt idx="3641">
                  <c:v>31.066290968268799</c:v>
                </c:pt>
                <c:pt idx="3642">
                  <c:v>31.053206557891102</c:v>
                </c:pt>
                <c:pt idx="3643">
                  <c:v>31.0685794581054</c:v>
                </c:pt>
                <c:pt idx="3644">
                  <c:v>31.0823357436084</c:v>
                </c:pt>
                <c:pt idx="3645">
                  <c:v>31.073867137596899</c:v>
                </c:pt>
                <c:pt idx="3646">
                  <c:v>31.0455716965613</c:v>
                </c:pt>
                <c:pt idx="3647">
                  <c:v>31.064087683854201</c:v>
                </c:pt>
                <c:pt idx="3648">
                  <c:v>31.055012832419798</c:v>
                </c:pt>
                <c:pt idx="3649">
                  <c:v>31.031092387805302</c:v>
                </c:pt>
                <c:pt idx="3650">
                  <c:v>31.040688110898301</c:v>
                </c:pt>
                <c:pt idx="3651">
                  <c:v>31.030106390963699</c:v>
                </c:pt>
                <c:pt idx="3652">
                  <c:v>31.046125605493302</c:v>
                </c:pt>
                <c:pt idx="3653">
                  <c:v>31.056133490319102</c:v>
                </c:pt>
                <c:pt idx="3654">
                  <c:v>31.052557476277801</c:v>
                </c:pt>
                <c:pt idx="3655">
                  <c:v>31.024461481820101</c:v>
                </c:pt>
                <c:pt idx="3656">
                  <c:v>31.025373178730302</c:v>
                </c:pt>
                <c:pt idx="3657">
                  <c:v>31.0285216231002</c:v>
                </c:pt>
                <c:pt idx="3658">
                  <c:v>31.024080416829499</c:v>
                </c:pt>
                <c:pt idx="3659">
                  <c:v>31.023850720158102</c:v>
                </c:pt>
                <c:pt idx="3660">
                  <c:v>31.028498565230699</c:v>
                </c:pt>
                <c:pt idx="3661">
                  <c:v>31.022634039278401</c:v>
                </c:pt>
                <c:pt idx="3662">
                  <c:v>31.036350023992199</c:v>
                </c:pt>
                <c:pt idx="3663">
                  <c:v>31.006595386421498</c:v>
                </c:pt>
                <c:pt idx="3664">
                  <c:v>31.000683493107601</c:v>
                </c:pt>
                <c:pt idx="3665">
                  <c:v>31.0047005834084</c:v>
                </c:pt>
                <c:pt idx="3666">
                  <c:v>31.024666508636901</c:v>
                </c:pt>
                <c:pt idx="3667">
                  <c:v>30.997627551306302</c:v>
                </c:pt>
                <c:pt idx="3668">
                  <c:v>31.0127974535351</c:v>
                </c:pt>
                <c:pt idx="3669">
                  <c:v>30.988231035071099</c:v>
                </c:pt>
                <c:pt idx="3670">
                  <c:v>30.999348073103999</c:v>
                </c:pt>
                <c:pt idx="3671">
                  <c:v>30.989076016705202</c:v>
                </c:pt>
                <c:pt idx="3672">
                  <c:v>30.976415380643001</c:v>
                </c:pt>
                <c:pt idx="3673">
                  <c:v>30.9943839992773</c:v>
                </c:pt>
                <c:pt idx="3674">
                  <c:v>30.996518593474299</c:v>
                </c:pt>
                <c:pt idx="3675">
                  <c:v>30.981377926636799</c:v>
                </c:pt>
                <c:pt idx="3676">
                  <c:v>30.989810852615602</c:v>
                </c:pt>
                <c:pt idx="3677">
                  <c:v>30.9868823973841</c:v>
                </c:pt>
                <c:pt idx="3678">
                  <c:v>30.9968370477458</c:v>
                </c:pt>
                <c:pt idx="3679">
                  <c:v>30.977057701953498</c:v>
                </c:pt>
                <c:pt idx="3680">
                  <c:v>30.9917882661344</c:v>
                </c:pt>
                <c:pt idx="3681">
                  <c:v>30.973025383325901</c:v>
                </c:pt>
                <c:pt idx="3682">
                  <c:v>31.010089276613499</c:v>
                </c:pt>
                <c:pt idx="3683">
                  <c:v>30.990811845224499</c:v>
                </c:pt>
                <c:pt idx="3684">
                  <c:v>30.988575974774399</c:v>
                </c:pt>
                <c:pt idx="3685">
                  <c:v>30.9890166528957</c:v>
                </c:pt>
                <c:pt idx="3686">
                  <c:v>30.9844430933708</c:v>
                </c:pt>
                <c:pt idx="3687">
                  <c:v>30.984060467784602</c:v>
                </c:pt>
                <c:pt idx="3688">
                  <c:v>30.976059796951901</c:v>
                </c:pt>
                <c:pt idx="3689">
                  <c:v>30.9750722214565</c:v>
                </c:pt>
                <c:pt idx="3690">
                  <c:v>30.981973522575</c:v>
                </c:pt>
                <c:pt idx="3691">
                  <c:v>30.992048087340699</c:v>
                </c:pt>
                <c:pt idx="3692">
                  <c:v>30.984520368570202</c:v>
                </c:pt>
                <c:pt idx="3693">
                  <c:v>30.9688615778919</c:v>
                </c:pt>
                <c:pt idx="3694">
                  <c:v>30.9589928950254</c:v>
                </c:pt>
                <c:pt idx="3695">
                  <c:v>30.954489122807701</c:v>
                </c:pt>
                <c:pt idx="3696">
                  <c:v>30.9536350081165</c:v>
                </c:pt>
                <c:pt idx="3697">
                  <c:v>30.960294555261001</c:v>
                </c:pt>
                <c:pt idx="3698">
                  <c:v>30.9555823402229</c:v>
                </c:pt>
                <c:pt idx="3699">
                  <c:v>30.9593113897749</c:v>
                </c:pt>
                <c:pt idx="3700">
                  <c:v>30.961044610533801</c:v>
                </c:pt>
                <c:pt idx="3701">
                  <c:v>30.940702648125299</c:v>
                </c:pt>
                <c:pt idx="3702">
                  <c:v>30.937559663995401</c:v>
                </c:pt>
                <c:pt idx="3703">
                  <c:v>30.954091221293002</c:v>
                </c:pt>
                <c:pt idx="3704">
                  <c:v>30.9345244295687</c:v>
                </c:pt>
                <c:pt idx="3705">
                  <c:v>30.943632791574299</c:v>
                </c:pt>
                <c:pt idx="3706">
                  <c:v>30.947603402821201</c:v>
                </c:pt>
                <c:pt idx="3707">
                  <c:v>30.942074292565099</c:v>
                </c:pt>
                <c:pt idx="3708">
                  <c:v>30.9492233971873</c:v>
                </c:pt>
                <c:pt idx="3709">
                  <c:v>30.9508277019819</c:v>
                </c:pt>
                <c:pt idx="3710">
                  <c:v>30.93265611688</c:v>
                </c:pt>
                <c:pt idx="3711">
                  <c:v>30.9285375921095</c:v>
                </c:pt>
                <c:pt idx="3712">
                  <c:v>30.925567642445301</c:v>
                </c:pt>
                <c:pt idx="3713">
                  <c:v>30.937364085663098</c:v>
                </c:pt>
                <c:pt idx="3714">
                  <c:v>30.934451343957701</c:v>
                </c:pt>
                <c:pt idx="3715">
                  <c:v>30.9324041244131</c:v>
                </c:pt>
                <c:pt idx="3716">
                  <c:v>30.933108146931701</c:v>
                </c:pt>
                <c:pt idx="3717">
                  <c:v>30.915588079266598</c:v>
                </c:pt>
                <c:pt idx="3718">
                  <c:v>30.932377192926399</c:v>
                </c:pt>
                <c:pt idx="3719">
                  <c:v>30.9374499185861</c:v>
                </c:pt>
                <c:pt idx="3720">
                  <c:v>30.9343293177613</c:v>
                </c:pt>
                <c:pt idx="3721">
                  <c:v>30.915597092863202</c:v>
                </c:pt>
                <c:pt idx="3722">
                  <c:v>30.918280873428099</c:v>
                </c:pt>
                <c:pt idx="3723">
                  <c:v>30.918522557937798</c:v>
                </c:pt>
                <c:pt idx="3724">
                  <c:v>30.906991024210299</c:v>
                </c:pt>
                <c:pt idx="3725">
                  <c:v>30.920930104421998</c:v>
                </c:pt>
                <c:pt idx="3726">
                  <c:v>30.915412954228099</c:v>
                </c:pt>
                <c:pt idx="3727">
                  <c:v>30.899949628158598</c:v>
                </c:pt>
                <c:pt idx="3728">
                  <c:v>30.907048463896899</c:v>
                </c:pt>
                <c:pt idx="3729">
                  <c:v>30.910047371307598</c:v>
                </c:pt>
                <c:pt idx="3730">
                  <c:v>30.9012602293516</c:v>
                </c:pt>
                <c:pt idx="3731">
                  <c:v>30.885581583795201</c:v>
                </c:pt>
                <c:pt idx="3732">
                  <c:v>30.9029016274866</c:v>
                </c:pt>
                <c:pt idx="3733">
                  <c:v>30.898254779006798</c:v>
                </c:pt>
                <c:pt idx="3734">
                  <c:v>30.904270627326301</c:v>
                </c:pt>
                <c:pt idx="3735">
                  <c:v>30.895284839157998</c:v>
                </c:pt>
                <c:pt idx="3736">
                  <c:v>30.899253488755999</c:v>
                </c:pt>
                <c:pt idx="3737">
                  <c:v>30.896198956102801</c:v>
                </c:pt>
                <c:pt idx="3738">
                  <c:v>30.922795385844999</c:v>
                </c:pt>
                <c:pt idx="3739">
                  <c:v>30.904726280704601</c:v>
                </c:pt>
                <c:pt idx="3740">
                  <c:v>30.9132415524119</c:v>
                </c:pt>
                <c:pt idx="3741">
                  <c:v>30.9031256503187</c:v>
                </c:pt>
                <c:pt idx="3742">
                  <c:v>30.901973883415501</c:v>
                </c:pt>
                <c:pt idx="3743">
                  <c:v>30.9172671760364</c:v>
                </c:pt>
                <c:pt idx="3744">
                  <c:v>30.9035047482941</c:v>
                </c:pt>
                <c:pt idx="3745">
                  <c:v>30.898439329196801</c:v>
                </c:pt>
                <c:pt idx="3746">
                  <c:v>30.910144250204699</c:v>
                </c:pt>
                <c:pt idx="3747">
                  <c:v>30.8943874205744</c:v>
                </c:pt>
                <c:pt idx="3748">
                  <c:v>30.8954476363559</c:v>
                </c:pt>
                <c:pt idx="3749">
                  <c:v>30.891878409460698</c:v>
                </c:pt>
                <c:pt idx="3750">
                  <c:v>30.891655338522401</c:v>
                </c:pt>
                <c:pt idx="3751">
                  <c:v>30.887704939332501</c:v>
                </c:pt>
                <c:pt idx="3752">
                  <c:v>30.864891458850501</c:v>
                </c:pt>
                <c:pt idx="3753">
                  <c:v>30.880062030866899</c:v>
                </c:pt>
                <c:pt idx="3754">
                  <c:v>30.888556253586501</c:v>
                </c:pt>
                <c:pt idx="3755">
                  <c:v>30.891200187944001</c:v>
                </c:pt>
                <c:pt idx="3756">
                  <c:v>30.862026603866902</c:v>
                </c:pt>
                <c:pt idx="3757">
                  <c:v>30.891854018927798</c:v>
                </c:pt>
                <c:pt idx="3758">
                  <c:v>30.8822954704758</c:v>
                </c:pt>
                <c:pt idx="3759">
                  <c:v>30.8801317287076</c:v>
                </c:pt>
                <c:pt idx="3760">
                  <c:v>30.8745307691735</c:v>
                </c:pt>
                <c:pt idx="3761">
                  <c:v>30.8641506964785</c:v>
                </c:pt>
                <c:pt idx="3762">
                  <c:v>30.8695102809743</c:v>
                </c:pt>
                <c:pt idx="3763">
                  <c:v>30.865982551796201</c:v>
                </c:pt>
                <c:pt idx="3764">
                  <c:v>30.858610618455799</c:v>
                </c:pt>
                <c:pt idx="3765">
                  <c:v>30.863076709530699</c:v>
                </c:pt>
                <c:pt idx="3766">
                  <c:v>30.871162443432599</c:v>
                </c:pt>
                <c:pt idx="3767">
                  <c:v>30.861388034100099</c:v>
                </c:pt>
                <c:pt idx="3768">
                  <c:v>30.870218838537799</c:v>
                </c:pt>
                <c:pt idx="3769">
                  <c:v>30.852667826199198</c:v>
                </c:pt>
                <c:pt idx="3770">
                  <c:v>30.847911880321899</c:v>
                </c:pt>
                <c:pt idx="3771">
                  <c:v>30.858333176602301</c:v>
                </c:pt>
                <c:pt idx="3772">
                  <c:v>30.870107288552799</c:v>
                </c:pt>
                <c:pt idx="3773">
                  <c:v>30.8562547544756</c:v>
                </c:pt>
                <c:pt idx="3774">
                  <c:v>30.8578754649497</c:v>
                </c:pt>
                <c:pt idx="3775">
                  <c:v>30.848582648127</c:v>
                </c:pt>
                <c:pt idx="3776">
                  <c:v>30.849870630746501</c:v>
                </c:pt>
                <c:pt idx="3777">
                  <c:v>30.8472327459856</c:v>
                </c:pt>
                <c:pt idx="3778">
                  <c:v>30.842280726749799</c:v>
                </c:pt>
                <c:pt idx="3779">
                  <c:v>30.838464366606601</c:v>
                </c:pt>
                <c:pt idx="3780">
                  <c:v>30.852624050093901</c:v>
                </c:pt>
                <c:pt idx="3781">
                  <c:v>30.8475463277254</c:v>
                </c:pt>
                <c:pt idx="3782">
                  <c:v>30.851815080608901</c:v>
                </c:pt>
                <c:pt idx="3783">
                  <c:v>30.821177336678701</c:v>
                </c:pt>
                <c:pt idx="3784">
                  <c:v>30.840087880734099</c:v>
                </c:pt>
                <c:pt idx="3785">
                  <c:v>30.813201057153002</c:v>
                </c:pt>
                <c:pt idx="3786">
                  <c:v>30.8317225091326</c:v>
                </c:pt>
                <c:pt idx="3787">
                  <c:v>30.823678426730901</c:v>
                </c:pt>
                <c:pt idx="3788">
                  <c:v>30.824814682439701</c:v>
                </c:pt>
                <c:pt idx="3789">
                  <c:v>30.7992995887946</c:v>
                </c:pt>
                <c:pt idx="3790">
                  <c:v>30.808754037279801</c:v>
                </c:pt>
                <c:pt idx="3791">
                  <c:v>30.8120951783735</c:v>
                </c:pt>
                <c:pt idx="3792">
                  <c:v>30.814340964610501</c:v>
                </c:pt>
                <c:pt idx="3793">
                  <c:v>30.805315403628899</c:v>
                </c:pt>
                <c:pt idx="3794">
                  <c:v>30.798715301902799</c:v>
                </c:pt>
                <c:pt idx="3795">
                  <c:v>30.806182545370401</c:v>
                </c:pt>
                <c:pt idx="3796">
                  <c:v>30.7925192355405</c:v>
                </c:pt>
                <c:pt idx="3797">
                  <c:v>30.781312975039199</c:v>
                </c:pt>
                <c:pt idx="3798">
                  <c:v>30.800844437743201</c:v>
                </c:pt>
                <c:pt idx="3799">
                  <c:v>30.793156122902602</c:v>
                </c:pt>
                <c:pt idx="3800">
                  <c:v>30.7870641434885</c:v>
                </c:pt>
                <c:pt idx="3801">
                  <c:v>30.793785420192201</c:v>
                </c:pt>
                <c:pt idx="3802">
                  <c:v>30.784199506416002</c:v>
                </c:pt>
                <c:pt idx="3803">
                  <c:v>30.799783940278399</c:v>
                </c:pt>
                <c:pt idx="3804">
                  <c:v>30.785095266894199</c:v>
                </c:pt>
                <c:pt idx="3805">
                  <c:v>30.796896243271998</c:v>
                </c:pt>
                <c:pt idx="3806">
                  <c:v>30.803503389519399</c:v>
                </c:pt>
                <c:pt idx="3807">
                  <c:v>30.777597389721901</c:v>
                </c:pt>
                <c:pt idx="3808">
                  <c:v>30.771962601597199</c:v>
                </c:pt>
                <c:pt idx="3809">
                  <c:v>30.803868787057102</c:v>
                </c:pt>
                <c:pt idx="3810">
                  <c:v>30.781035176425402</c:v>
                </c:pt>
                <c:pt idx="3811">
                  <c:v>30.774170129287999</c:v>
                </c:pt>
                <c:pt idx="3812">
                  <c:v>30.7554396526474</c:v>
                </c:pt>
                <c:pt idx="3813">
                  <c:v>30.790738257018401</c:v>
                </c:pt>
                <c:pt idx="3814">
                  <c:v>30.776764211979401</c:v>
                </c:pt>
                <c:pt idx="3815">
                  <c:v>30.777361167340199</c:v>
                </c:pt>
                <c:pt idx="3816">
                  <c:v>30.775871886610801</c:v>
                </c:pt>
                <c:pt idx="3817">
                  <c:v>30.760778172364301</c:v>
                </c:pt>
                <c:pt idx="3818">
                  <c:v>30.779018797646899</c:v>
                </c:pt>
                <c:pt idx="3819">
                  <c:v>30.7539810672546</c:v>
                </c:pt>
                <c:pt idx="3820">
                  <c:v>30.755777767941201</c:v>
                </c:pt>
                <c:pt idx="3821">
                  <c:v>30.752700436070299</c:v>
                </c:pt>
                <c:pt idx="3822">
                  <c:v>30.7432362573958</c:v>
                </c:pt>
                <c:pt idx="3823">
                  <c:v>30.750488106951899</c:v>
                </c:pt>
                <c:pt idx="3824">
                  <c:v>30.761159456766599</c:v>
                </c:pt>
                <c:pt idx="3825">
                  <c:v>30.751472885597501</c:v>
                </c:pt>
                <c:pt idx="3826">
                  <c:v>30.7541400331875</c:v>
                </c:pt>
                <c:pt idx="3827">
                  <c:v>30.758743285788501</c:v>
                </c:pt>
                <c:pt idx="3828">
                  <c:v>30.7478074401089</c:v>
                </c:pt>
                <c:pt idx="3829">
                  <c:v>30.7295383866966</c:v>
                </c:pt>
                <c:pt idx="3830">
                  <c:v>30.732973324644099</c:v>
                </c:pt>
                <c:pt idx="3831">
                  <c:v>30.712763226051202</c:v>
                </c:pt>
                <c:pt idx="3832">
                  <c:v>30.757454136209699</c:v>
                </c:pt>
                <c:pt idx="3833">
                  <c:v>30.721183034444898</c:v>
                </c:pt>
                <c:pt idx="3834">
                  <c:v>30.7225833826393</c:v>
                </c:pt>
                <c:pt idx="3835">
                  <c:v>30.715070232869898</c:v>
                </c:pt>
                <c:pt idx="3836">
                  <c:v>30.732997928360099</c:v>
                </c:pt>
                <c:pt idx="3837">
                  <c:v>30.7141492172642</c:v>
                </c:pt>
                <c:pt idx="3838">
                  <c:v>30.725973959832299</c:v>
                </c:pt>
                <c:pt idx="3839">
                  <c:v>30.705118220607901</c:v>
                </c:pt>
                <c:pt idx="3840">
                  <c:v>30.716495903834499</c:v>
                </c:pt>
                <c:pt idx="3841">
                  <c:v>30.706931882170998</c:v>
                </c:pt>
                <c:pt idx="3842">
                  <c:v>30.701142109863799</c:v>
                </c:pt>
                <c:pt idx="3843">
                  <c:v>30.7170588680242</c:v>
                </c:pt>
                <c:pt idx="3844">
                  <c:v>30.730290301232198</c:v>
                </c:pt>
                <c:pt idx="3845">
                  <c:v>30.724576081439899</c:v>
                </c:pt>
                <c:pt idx="3846">
                  <c:v>30.7168837476354</c:v>
                </c:pt>
                <c:pt idx="3847">
                  <c:v>30.7133627701823</c:v>
                </c:pt>
                <c:pt idx="3848">
                  <c:v>30.6986739498678</c:v>
                </c:pt>
                <c:pt idx="3849">
                  <c:v>30.699902013296001</c:v>
                </c:pt>
                <c:pt idx="3850">
                  <c:v>30.6966324678856</c:v>
                </c:pt>
                <c:pt idx="3851">
                  <c:v>30.7134093770207</c:v>
                </c:pt>
                <c:pt idx="3852">
                  <c:v>30.704384131712899</c:v>
                </c:pt>
                <c:pt idx="3853">
                  <c:v>30.7045027760552</c:v>
                </c:pt>
                <c:pt idx="3854">
                  <c:v>30.6988613924368</c:v>
                </c:pt>
                <c:pt idx="3855">
                  <c:v>30.689357893653899</c:v>
                </c:pt>
                <c:pt idx="3856">
                  <c:v>30.6982424305221</c:v>
                </c:pt>
                <c:pt idx="3857">
                  <c:v>30.702891923765801</c:v>
                </c:pt>
                <c:pt idx="3858">
                  <c:v>30.6987824179044</c:v>
                </c:pt>
                <c:pt idx="3859">
                  <c:v>30.7072809441798</c:v>
                </c:pt>
                <c:pt idx="3860">
                  <c:v>30.7129668078842</c:v>
                </c:pt>
                <c:pt idx="3861">
                  <c:v>30.692878522163898</c:v>
                </c:pt>
                <c:pt idx="3862">
                  <c:v>30.7040018501487</c:v>
                </c:pt>
                <c:pt idx="3863">
                  <c:v>30.695002587573899</c:v>
                </c:pt>
                <c:pt idx="3864">
                  <c:v>30.6983122752724</c:v>
                </c:pt>
                <c:pt idx="3865">
                  <c:v>30.699359782176401</c:v>
                </c:pt>
                <c:pt idx="3866">
                  <c:v>30.707903321949399</c:v>
                </c:pt>
                <c:pt idx="3867">
                  <c:v>30.6986158701915</c:v>
                </c:pt>
                <c:pt idx="3868">
                  <c:v>30.698486597554499</c:v>
                </c:pt>
                <c:pt idx="3869">
                  <c:v>30.6824301320998</c:v>
                </c:pt>
                <c:pt idx="3870">
                  <c:v>30.689840911405401</c:v>
                </c:pt>
                <c:pt idx="3871">
                  <c:v>30.698288662724</c:v>
                </c:pt>
                <c:pt idx="3872">
                  <c:v>30.675925670030999</c:v>
                </c:pt>
                <c:pt idx="3873">
                  <c:v>30.696093567701102</c:v>
                </c:pt>
                <c:pt idx="3874">
                  <c:v>30.678147713975299</c:v>
                </c:pt>
                <c:pt idx="3875">
                  <c:v>30.684034590343501</c:v>
                </c:pt>
                <c:pt idx="3876">
                  <c:v>30.661591325765698</c:v>
                </c:pt>
                <c:pt idx="3877">
                  <c:v>30.682203063818498</c:v>
                </c:pt>
                <c:pt idx="3878">
                  <c:v>30.672920792209801</c:v>
                </c:pt>
                <c:pt idx="3879">
                  <c:v>30.652761646304199</c:v>
                </c:pt>
                <c:pt idx="3880">
                  <c:v>30.667908888254399</c:v>
                </c:pt>
                <c:pt idx="3881">
                  <c:v>30.668341011372402</c:v>
                </c:pt>
                <c:pt idx="3882">
                  <c:v>30.674445399717399</c:v>
                </c:pt>
                <c:pt idx="3883">
                  <c:v>30.663568848663299</c:v>
                </c:pt>
                <c:pt idx="3884">
                  <c:v>30.6749560846234</c:v>
                </c:pt>
                <c:pt idx="3885">
                  <c:v>30.6451328817827</c:v>
                </c:pt>
                <c:pt idx="3886">
                  <c:v>30.650899989693301</c:v>
                </c:pt>
                <c:pt idx="3887">
                  <c:v>30.655608936922</c:v>
                </c:pt>
                <c:pt idx="3888">
                  <c:v>30.649112231384901</c:v>
                </c:pt>
                <c:pt idx="3889">
                  <c:v>30.662087164513299</c:v>
                </c:pt>
                <c:pt idx="3890">
                  <c:v>30.638676801469298</c:v>
                </c:pt>
                <c:pt idx="3891">
                  <c:v>30.651090161488199</c:v>
                </c:pt>
                <c:pt idx="3892">
                  <c:v>30.6436395964997</c:v>
                </c:pt>
                <c:pt idx="3893">
                  <c:v>30.646277829445999</c:v>
                </c:pt>
                <c:pt idx="3894">
                  <c:v>30.632081338103699</c:v>
                </c:pt>
                <c:pt idx="3895">
                  <c:v>30.639339026360599</c:v>
                </c:pt>
                <c:pt idx="3896">
                  <c:v>30.6393734236668</c:v>
                </c:pt>
                <c:pt idx="3897">
                  <c:v>30.614540607301901</c:v>
                </c:pt>
                <c:pt idx="3898">
                  <c:v>30.6147880311911</c:v>
                </c:pt>
                <c:pt idx="3899">
                  <c:v>30.619510246579601</c:v>
                </c:pt>
                <c:pt idx="3900">
                  <c:v>30.631448971261701</c:v>
                </c:pt>
                <c:pt idx="3901">
                  <c:v>30.635848312236199</c:v>
                </c:pt>
                <c:pt idx="3902">
                  <c:v>30.611319149187199</c:v>
                </c:pt>
                <c:pt idx="3903">
                  <c:v>30.608552466413101</c:v>
                </c:pt>
                <c:pt idx="3904">
                  <c:v>30.627534911338898</c:v>
                </c:pt>
                <c:pt idx="3905">
                  <c:v>30.619622043855099</c:v>
                </c:pt>
                <c:pt idx="3906">
                  <c:v>30.6162176298192</c:v>
                </c:pt>
                <c:pt idx="3907">
                  <c:v>30.6159424220406</c:v>
                </c:pt>
                <c:pt idx="3908">
                  <c:v>30.617710418064</c:v>
                </c:pt>
                <c:pt idx="3909">
                  <c:v>30.619729436713001</c:v>
                </c:pt>
                <c:pt idx="3910">
                  <c:v>30.592604183916499</c:v>
                </c:pt>
                <c:pt idx="3911">
                  <c:v>30.594845836476601</c:v>
                </c:pt>
                <c:pt idx="3912">
                  <c:v>30.613251085462799</c:v>
                </c:pt>
                <c:pt idx="3913">
                  <c:v>30.592378201589</c:v>
                </c:pt>
                <c:pt idx="3914">
                  <c:v>30.604187666176401</c:v>
                </c:pt>
                <c:pt idx="3915">
                  <c:v>30.608791775287699</c:v>
                </c:pt>
                <c:pt idx="3916">
                  <c:v>30.6124398740285</c:v>
                </c:pt>
                <c:pt idx="3917">
                  <c:v>30.588540839196099</c:v>
                </c:pt>
                <c:pt idx="3918">
                  <c:v>30.594574880337699</c:v>
                </c:pt>
                <c:pt idx="3919">
                  <c:v>30.588133184265899</c:v>
                </c:pt>
                <c:pt idx="3920">
                  <c:v>30.594993129492199</c:v>
                </c:pt>
                <c:pt idx="3921">
                  <c:v>30.592085290103999</c:v>
                </c:pt>
                <c:pt idx="3922">
                  <c:v>30.5964784056581</c:v>
                </c:pt>
                <c:pt idx="3923">
                  <c:v>30.5879290353353</c:v>
                </c:pt>
                <c:pt idx="3924">
                  <c:v>30.599833524031801</c:v>
                </c:pt>
                <c:pt idx="3925">
                  <c:v>30.599928486219898</c:v>
                </c:pt>
                <c:pt idx="3926">
                  <c:v>30.6047251308594</c:v>
                </c:pt>
                <c:pt idx="3927">
                  <c:v>30.596166510303199</c:v>
                </c:pt>
                <c:pt idx="3928">
                  <c:v>30.593521388095901</c:v>
                </c:pt>
                <c:pt idx="3929">
                  <c:v>30.5763238393763</c:v>
                </c:pt>
                <c:pt idx="3930">
                  <c:v>30.583872491488499</c:v>
                </c:pt>
                <c:pt idx="3931">
                  <c:v>30.6000676873762</c:v>
                </c:pt>
                <c:pt idx="3932">
                  <c:v>30.578456382524902</c:v>
                </c:pt>
                <c:pt idx="3933">
                  <c:v>30.587411752701801</c:v>
                </c:pt>
                <c:pt idx="3934">
                  <c:v>30.5726202458948</c:v>
                </c:pt>
                <c:pt idx="3935">
                  <c:v>30.5793968628535</c:v>
                </c:pt>
                <c:pt idx="3936">
                  <c:v>30.586158601571999</c:v>
                </c:pt>
                <c:pt idx="3937">
                  <c:v>30.562407587970402</c:v>
                </c:pt>
                <c:pt idx="3938">
                  <c:v>30.580148069811798</c:v>
                </c:pt>
                <c:pt idx="3939">
                  <c:v>30.583524415800401</c:v>
                </c:pt>
                <c:pt idx="3940">
                  <c:v>30.57501450226</c:v>
                </c:pt>
                <c:pt idx="3941">
                  <c:v>30.563604356062001</c:v>
                </c:pt>
                <c:pt idx="3942">
                  <c:v>30.571728971742001</c:v>
                </c:pt>
                <c:pt idx="3943">
                  <c:v>30.555526926575599</c:v>
                </c:pt>
                <c:pt idx="3944">
                  <c:v>30.568715244684601</c:v>
                </c:pt>
                <c:pt idx="3945">
                  <c:v>30.549513796294999</c:v>
                </c:pt>
                <c:pt idx="3946">
                  <c:v>30.5328308750586</c:v>
                </c:pt>
                <c:pt idx="3947">
                  <c:v>30.540185205314302</c:v>
                </c:pt>
                <c:pt idx="3948">
                  <c:v>30.537881332403</c:v>
                </c:pt>
                <c:pt idx="3949">
                  <c:v>30.5453613548036</c:v>
                </c:pt>
                <c:pt idx="3950">
                  <c:v>30.533002965635902</c:v>
                </c:pt>
                <c:pt idx="3951">
                  <c:v>30.537113910997999</c:v>
                </c:pt>
                <c:pt idx="3952">
                  <c:v>30.542956580135499</c:v>
                </c:pt>
                <c:pt idx="3953">
                  <c:v>30.545871635051999</c:v>
                </c:pt>
                <c:pt idx="3954">
                  <c:v>30.543696521358399</c:v>
                </c:pt>
                <c:pt idx="3955">
                  <c:v>30.516667786613301</c:v>
                </c:pt>
                <c:pt idx="3956">
                  <c:v>30.514405424366299</c:v>
                </c:pt>
                <c:pt idx="3957">
                  <c:v>30.532755231296999</c:v>
                </c:pt>
                <c:pt idx="3958">
                  <c:v>30.538431718672001</c:v>
                </c:pt>
                <c:pt idx="3959">
                  <c:v>30.536708833000301</c:v>
                </c:pt>
                <c:pt idx="3960">
                  <c:v>30.5239437943079</c:v>
                </c:pt>
                <c:pt idx="3961">
                  <c:v>30.516657472568902</c:v>
                </c:pt>
                <c:pt idx="3962">
                  <c:v>30.520601824349502</c:v>
                </c:pt>
                <c:pt idx="3963">
                  <c:v>30.517471874918801</c:v>
                </c:pt>
                <c:pt idx="3964">
                  <c:v>30.513305272030902</c:v>
                </c:pt>
                <c:pt idx="3965">
                  <c:v>30.508886358611601</c:v>
                </c:pt>
                <c:pt idx="3966">
                  <c:v>30.510024530321999</c:v>
                </c:pt>
                <c:pt idx="3967">
                  <c:v>30.492910980320701</c:v>
                </c:pt>
                <c:pt idx="3968">
                  <c:v>30.502126508504102</c:v>
                </c:pt>
                <c:pt idx="3969">
                  <c:v>30.508856028760999</c:v>
                </c:pt>
                <c:pt idx="3970">
                  <c:v>30.488812598590599</c:v>
                </c:pt>
                <c:pt idx="3971">
                  <c:v>30.500242246443801</c:v>
                </c:pt>
                <c:pt idx="3972">
                  <c:v>30.502596744944899</c:v>
                </c:pt>
                <c:pt idx="3973">
                  <c:v>30.497638132121899</c:v>
                </c:pt>
                <c:pt idx="3974">
                  <c:v>30.501176645393699</c:v>
                </c:pt>
                <c:pt idx="3975">
                  <c:v>30.5036527154646</c:v>
                </c:pt>
                <c:pt idx="3976">
                  <c:v>30.4799399664665</c:v>
                </c:pt>
                <c:pt idx="3977">
                  <c:v>30.490495336212099</c:v>
                </c:pt>
                <c:pt idx="3978">
                  <c:v>30.4816548067155</c:v>
                </c:pt>
                <c:pt idx="3979">
                  <c:v>30.484843100201001</c:v>
                </c:pt>
                <c:pt idx="3980">
                  <c:v>30.497374645971199</c:v>
                </c:pt>
                <c:pt idx="3981">
                  <c:v>30.4729502514171</c:v>
                </c:pt>
                <c:pt idx="3982">
                  <c:v>30.483075503365601</c:v>
                </c:pt>
                <c:pt idx="3983">
                  <c:v>30.484908245737799</c:v>
                </c:pt>
                <c:pt idx="3984">
                  <c:v>30.469023394246999</c:v>
                </c:pt>
                <c:pt idx="3985">
                  <c:v>30.493797800627</c:v>
                </c:pt>
                <c:pt idx="3986">
                  <c:v>30.472462615210802</c:v>
                </c:pt>
                <c:pt idx="3987">
                  <c:v>30.486942815113299</c:v>
                </c:pt>
                <c:pt idx="3988">
                  <c:v>30.4824981183307</c:v>
                </c:pt>
                <c:pt idx="3989">
                  <c:v>30.481126058168002</c:v>
                </c:pt>
                <c:pt idx="3990">
                  <c:v>30.4786630630683</c:v>
                </c:pt>
                <c:pt idx="3991">
                  <c:v>30.492690685164401</c:v>
                </c:pt>
                <c:pt idx="3992">
                  <c:v>30.479147732614301</c:v>
                </c:pt>
                <c:pt idx="3993">
                  <c:v>30.4745932472504</c:v>
                </c:pt>
                <c:pt idx="3994">
                  <c:v>30.471515738486001</c:v>
                </c:pt>
                <c:pt idx="3995">
                  <c:v>30.4634932954894</c:v>
                </c:pt>
                <c:pt idx="3996">
                  <c:v>30.474397738873499</c:v>
                </c:pt>
                <c:pt idx="3997">
                  <c:v>30.469746090688002</c:v>
                </c:pt>
                <c:pt idx="3998">
                  <c:v>30.464823828192198</c:v>
                </c:pt>
                <c:pt idx="3999">
                  <c:v>30.4731286508922</c:v>
                </c:pt>
                <c:pt idx="4000">
                  <c:v>30.464028721301599</c:v>
                </c:pt>
                <c:pt idx="4001">
                  <c:v>30.452761949743302</c:v>
                </c:pt>
                <c:pt idx="4002">
                  <c:v>30.472296755534099</c:v>
                </c:pt>
                <c:pt idx="4003">
                  <c:v>30.4466034981143</c:v>
                </c:pt>
                <c:pt idx="4004">
                  <c:v>30.452595013376499</c:v>
                </c:pt>
                <c:pt idx="4005">
                  <c:v>30.4627264715749</c:v>
                </c:pt>
                <c:pt idx="4006">
                  <c:v>30.4708390006538</c:v>
                </c:pt>
                <c:pt idx="4007">
                  <c:v>30.472463828181201</c:v>
                </c:pt>
                <c:pt idx="4008">
                  <c:v>30.4493153723846</c:v>
                </c:pt>
                <c:pt idx="4009">
                  <c:v>30.455115954891799</c:v>
                </c:pt>
                <c:pt idx="4010">
                  <c:v>30.4574674256944</c:v>
                </c:pt>
                <c:pt idx="4011">
                  <c:v>30.4404414261897</c:v>
                </c:pt>
                <c:pt idx="4012">
                  <c:v>30.450811327074401</c:v>
                </c:pt>
                <c:pt idx="4013">
                  <c:v>30.450048948921602</c:v>
                </c:pt>
                <c:pt idx="4014">
                  <c:v>30.4485257960383</c:v>
                </c:pt>
                <c:pt idx="4015">
                  <c:v>30.4312764403983</c:v>
                </c:pt>
                <c:pt idx="4016">
                  <c:v>30.437995603896301</c:v>
                </c:pt>
                <c:pt idx="4017">
                  <c:v>30.417825554399101</c:v>
                </c:pt>
                <c:pt idx="4018">
                  <c:v>30.429648376745298</c:v>
                </c:pt>
                <c:pt idx="4019">
                  <c:v>30.447084272912502</c:v>
                </c:pt>
                <c:pt idx="4020">
                  <c:v>30.418552412496499</c:v>
                </c:pt>
                <c:pt idx="4021">
                  <c:v>30.4332612152539</c:v>
                </c:pt>
                <c:pt idx="4022">
                  <c:v>30.4269235232018</c:v>
                </c:pt>
                <c:pt idx="4023">
                  <c:v>30.437363023542002</c:v>
                </c:pt>
                <c:pt idx="4024">
                  <c:v>30.428353629316501</c:v>
                </c:pt>
                <c:pt idx="4025">
                  <c:v>30.436365553405601</c:v>
                </c:pt>
                <c:pt idx="4026">
                  <c:v>30.410082805489999</c:v>
                </c:pt>
                <c:pt idx="4027">
                  <c:v>30.4051934462533</c:v>
                </c:pt>
                <c:pt idx="4028">
                  <c:v>30.422457178404301</c:v>
                </c:pt>
                <c:pt idx="4029">
                  <c:v>30.408594835015801</c:v>
                </c:pt>
                <c:pt idx="4030">
                  <c:v>30.410565893943701</c:v>
                </c:pt>
                <c:pt idx="4031">
                  <c:v>30.421752271785</c:v>
                </c:pt>
                <c:pt idx="4032">
                  <c:v>30.4004992724863</c:v>
                </c:pt>
                <c:pt idx="4033">
                  <c:v>30.403195982168899</c:v>
                </c:pt>
                <c:pt idx="4034">
                  <c:v>30.398434836175099</c:v>
                </c:pt>
                <c:pt idx="4035">
                  <c:v>30.4082530114745</c:v>
                </c:pt>
                <c:pt idx="4036">
                  <c:v>30.3951658286712</c:v>
                </c:pt>
                <c:pt idx="4037">
                  <c:v>30.386788539771398</c:v>
                </c:pt>
                <c:pt idx="4038">
                  <c:v>30.4020641662554</c:v>
                </c:pt>
                <c:pt idx="4039">
                  <c:v>30.400520195853801</c:v>
                </c:pt>
                <c:pt idx="4040">
                  <c:v>30.405664463057299</c:v>
                </c:pt>
                <c:pt idx="4041">
                  <c:v>30.392617737399998</c:v>
                </c:pt>
                <c:pt idx="4042">
                  <c:v>30.397355149394599</c:v>
                </c:pt>
                <c:pt idx="4043">
                  <c:v>30.3942655066311</c:v>
                </c:pt>
                <c:pt idx="4044">
                  <c:v>30.399903796013199</c:v>
                </c:pt>
                <c:pt idx="4045">
                  <c:v>30.3979083728299</c:v>
                </c:pt>
                <c:pt idx="4046">
                  <c:v>30.3837302462385</c:v>
                </c:pt>
                <c:pt idx="4047">
                  <c:v>30.394881001231202</c:v>
                </c:pt>
                <c:pt idx="4048">
                  <c:v>30.414365143131</c:v>
                </c:pt>
                <c:pt idx="4049">
                  <c:v>30.376147397294801</c:v>
                </c:pt>
                <c:pt idx="4050">
                  <c:v>30.400783087798999</c:v>
                </c:pt>
                <c:pt idx="4051">
                  <c:v>30.3752832122779</c:v>
                </c:pt>
                <c:pt idx="4052">
                  <c:v>30.4009728011149</c:v>
                </c:pt>
                <c:pt idx="4053">
                  <c:v>30.3740870533512</c:v>
                </c:pt>
                <c:pt idx="4054">
                  <c:v>30.3780045096245</c:v>
                </c:pt>
                <c:pt idx="4055">
                  <c:v>30.372233456126001</c:v>
                </c:pt>
                <c:pt idx="4056">
                  <c:v>30.358087307650699</c:v>
                </c:pt>
                <c:pt idx="4057">
                  <c:v>30.368141937728399</c:v>
                </c:pt>
                <c:pt idx="4058">
                  <c:v>30.371594508928499</c:v>
                </c:pt>
                <c:pt idx="4059">
                  <c:v>30.372394437530001</c:v>
                </c:pt>
                <c:pt idx="4060">
                  <c:v>30.3702088922972</c:v>
                </c:pt>
                <c:pt idx="4061">
                  <c:v>30.366637792630499</c:v>
                </c:pt>
                <c:pt idx="4062">
                  <c:v>30.376060826771599</c:v>
                </c:pt>
                <c:pt idx="4063">
                  <c:v>30.3623643512563</c:v>
                </c:pt>
                <c:pt idx="4064">
                  <c:v>30.359010469010698</c:v>
                </c:pt>
                <c:pt idx="4065">
                  <c:v>30.379287513029499</c:v>
                </c:pt>
                <c:pt idx="4066">
                  <c:v>30.349198044769</c:v>
                </c:pt>
                <c:pt idx="4067">
                  <c:v>30.3518200891451</c:v>
                </c:pt>
                <c:pt idx="4068">
                  <c:v>30.341567652357199</c:v>
                </c:pt>
                <c:pt idx="4069">
                  <c:v>30.341017945699399</c:v>
                </c:pt>
                <c:pt idx="4070">
                  <c:v>30.3504093346791</c:v>
                </c:pt>
                <c:pt idx="4071">
                  <c:v>30.3277451224473</c:v>
                </c:pt>
                <c:pt idx="4072">
                  <c:v>30.333745141251502</c:v>
                </c:pt>
                <c:pt idx="4073">
                  <c:v>30.336554717671799</c:v>
                </c:pt>
                <c:pt idx="4074">
                  <c:v>30.3532382413979</c:v>
                </c:pt>
                <c:pt idx="4075">
                  <c:v>30.3279294072805</c:v>
                </c:pt>
                <c:pt idx="4076">
                  <c:v>30.351140581361001</c:v>
                </c:pt>
                <c:pt idx="4077">
                  <c:v>30.340945913253201</c:v>
                </c:pt>
                <c:pt idx="4078">
                  <c:v>30.342657639054401</c:v>
                </c:pt>
                <c:pt idx="4079">
                  <c:v>30.3076362859161</c:v>
                </c:pt>
                <c:pt idx="4080">
                  <c:v>30.3090337382135</c:v>
                </c:pt>
                <c:pt idx="4081">
                  <c:v>30.3055961918961</c:v>
                </c:pt>
                <c:pt idx="4082">
                  <c:v>30.3393921492594</c:v>
                </c:pt>
                <c:pt idx="4083">
                  <c:v>30.311130913983298</c:v>
                </c:pt>
                <c:pt idx="4084">
                  <c:v>30.317730696568599</c:v>
                </c:pt>
                <c:pt idx="4085">
                  <c:v>30.3170223041427</c:v>
                </c:pt>
                <c:pt idx="4086">
                  <c:v>30.342197054272098</c:v>
                </c:pt>
                <c:pt idx="4087">
                  <c:v>30.3206593499742</c:v>
                </c:pt>
                <c:pt idx="4088">
                  <c:v>30.320287205476198</c:v>
                </c:pt>
                <c:pt idx="4089">
                  <c:v>30.337064948052699</c:v>
                </c:pt>
                <c:pt idx="4090">
                  <c:v>30.305067536453599</c:v>
                </c:pt>
                <c:pt idx="4091">
                  <c:v>30.300442506605801</c:v>
                </c:pt>
                <c:pt idx="4092">
                  <c:v>30.3200104647884</c:v>
                </c:pt>
                <c:pt idx="4093">
                  <c:v>30.309983175423401</c:v>
                </c:pt>
                <c:pt idx="4094">
                  <c:v>30.310878940588601</c:v>
                </c:pt>
                <c:pt idx="4095">
                  <c:v>30.294598169034899</c:v>
                </c:pt>
                <c:pt idx="4096">
                  <c:v>30.3131308018711</c:v>
                </c:pt>
                <c:pt idx="4097">
                  <c:v>30.3029275257032</c:v>
                </c:pt>
                <c:pt idx="4098">
                  <c:v>30.299969247677598</c:v>
                </c:pt>
                <c:pt idx="4099">
                  <c:v>30.302550580751799</c:v>
                </c:pt>
                <c:pt idx="4100">
                  <c:v>30.2990144169929</c:v>
                </c:pt>
                <c:pt idx="4101">
                  <c:v>30.2961854712715</c:v>
                </c:pt>
                <c:pt idx="4102">
                  <c:v>30.283943063538899</c:v>
                </c:pt>
                <c:pt idx="4103">
                  <c:v>30.297484969193999</c:v>
                </c:pt>
                <c:pt idx="4104">
                  <c:v>30.298155814072</c:v>
                </c:pt>
                <c:pt idx="4105">
                  <c:v>30.276035135305499</c:v>
                </c:pt>
                <c:pt idx="4106">
                  <c:v>30.290760597737702</c:v>
                </c:pt>
                <c:pt idx="4107">
                  <c:v>30.275236023982899</c:v>
                </c:pt>
                <c:pt idx="4108">
                  <c:v>30.289600387154099</c:v>
                </c:pt>
                <c:pt idx="4109">
                  <c:v>30.3030184728945</c:v>
                </c:pt>
                <c:pt idx="4110">
                  <c:v>30.282048595105302</c:v>
                </c:pt>
                <c:pt idx="4111">
                  <c:v>30.2728121113493</c:v>
                </c:pt>
                <c:pt idx="4112">
                  <c:v>30.276087188183698</c:v>
                </c:pt>
                <c:pt idx="4113">
                  <c:v>30.281489431269499</c:v>
                </c:pt>
                <c:pt idx="4114">
                  <c:v>30.2790452027476</c:v>
                </c:pt>
                <c:pt idx="4115">
                  <c:v>30.273870640581901</c:v>
                </c:pt>
                <c:pt idx="4116">
                  <c:v>30.261168656870598</c:v>
                </c:pt>
                <c:pt idx="4117">
                  <c:v>30.260685869274202</c:v>
                </c:pt>
                <c:pt idx="4118">
                  <c:v>30.267713768263398</c:v>
                </c:pt>
                <c:pt idx="4119">
                  <c:v>30.2672514523532</c:v>
                </c:pt>
                <c:pt idx="4120">
                  <c:v>30.269614985047799</c:v>
                </c:pt>
                <c:pt idx="4121">
                  <c:v>30.2627996289661</c:v>
                </c:pt>
                <c:pt idx="4122">
                  <c:v>30.241936636669699</c:v>
                </c:pt>
                <c:pt idx="4123">
                  <c:v>30.266082270235</c:v>
                </c:pt>
                <c:pt idx="4124">
                  <c:v>30.263990495702899</c:v>
                </c:pt>
                <c:pt idx="4125">
                  <c:v>30.243592305969699</c:v>
                </c:pt>
                <c:pt idx="4126">
                  <c:v>30.248565336722301</c:v>
                </c:pt>
                <c:pt idx="4127">
                  <c:v>30.2405686382575</c:v>
                </c:pt>
                <c:pt idx="4128">
                  <c:v>30.249400647559899</c:v>
                </c:pt>
                <c:pt idx="4129">
                  <c:v>30.241403339461002</c:v>
                </c:pt>
                <c:pt idx="4130">
                  <c:v>30.248815659428899</c:v>
                </c:pt>
                <c:pt idx="4131">
                  <c:v>30.247535692948599</c:v>
                </c:pt>
                <c:pt idx="4132">
                  <c:v>30.245353514427698</c:v>
                </c:pt>
                <c:pt idx="4133">
                  <c:v>30.255715380328599</c:v>
                </c:pt>
                <c:pt idx="4134">
                  <c:v>30.247970901403701</c:v>
                </c:pt>
                <c:pt idx="4135">
                  <c:v>30.251257942643299</c:v>
                </c:pt>
                <c:pt idx="4136">
                  <c:v>30.234162777265801</c:v>
                </c:pt>
                <c:pt idx="4137">
                  <c:v>30.233081858678801</c:v>
                </c:pt>
                <c:pt idx="4138">
                  <c:v>30.241666490324601</c:v>
                </c:pt>
                <c:pt idx="4139">
                  <c:v>30.238425016087898</c:v>
                </c:pt>
                <c:pt idx="4140">
                  <c:v>30.2295714856076</c:v>
                </c:pt>
                <c:pt idx="4141">
                  <c:v>30.230938984470399</c:v>
                </c:pt>
                <c:pt idx="4142">
                  <c:v>30.2401530799028</c:v>
                </c:pt>
                <c:pt idx="4143">
                  <c:v>30.2208685092465</c:v>
                </c:pt>
                <c:pt idx="4144">
                  <c:v>30.233690050799002</c:v>
                </c:pt>
                <c:pt idx="4145">
                  <c:v>30.230025819795699</c:v>
                </c:pt>
                <c:pt idx="4146">
                  <c:v>30.244798585781101</c:v>
                </c:pt>
                <c:pt idx="4147">
                  <c:v>30.220018359095199</c:v>
                </c:pt>
                <c:pt idx="4148">
                  <c:v>30.233453286828102</c:v>
                </c:pt>
                <c:pt idx="4149">
                  <c:v>30.229511843157301</c:v>
                </c:pt>
                <c:pt idx="4150">
                  <c:v>30.223371961644801</c:v>
                </c:pt>
                <c:pt idx="4151">
                  <c:v>30.2320661982655</c:v>
                </c:pt>
                <c:pt idx="4152">
                  <c:v>30.212889709625699</c:v>
                </c:pt>
                <c:pt idx="4153">
                  <c:v>30.218649547440499</c:v>
                </c:pt>
                <c:pt idx="4154">
                  <c:v>30.209247834106598</c:v>
                </c:pt>
                <c:pt idx="4155">
                  <c:v>30.2246146990048</c:v>
                </c:pt>
                <c:pt idx="4156">
                  <c:v>30.222446857279699</c:v>
                </c:pt>
                <c:pt idx="4157">
                  <c:v>30.239457578789501</c:v>
                </c:pt>
                <c:pt idx="4158">
                  <c:v>30.2297554546677</c:v>
                </c:pt>
                <c:pt idx="4159">
                  <c:v>30.213736990411199</c:v>
                </c:pt>
                <c:pt idx="4160">
                  <c:v>30.215985245132899</c:v>
                </c:pt>
                <c:pt idx="4161">
                  <c:v>30.2145119055089</c:v>
                </c:pt>
                <c:pt idx="4162">
                  <c:v>30.219235844988201</c:v>
                </c:pt>
                <c:pt idx="4163">
                  <c:v>30.222173229631199</c:v>
                </c:pt>
                <c:pt idx="4164">
                  <c:v>30.2008487716021</c:v>
                </c:pt>
                <c:pt idx="4165">
                  <c:v>30.204501834306601</c:v>
                </c:pt>
                <c:pt idx="4166">
                  <c:v>30.206563317053298</c:v>
                </c:pt>
                <c:pt idx="4167">
                  <c:v>30.190336515499698</c:v>
                </c:pt>
                <c:pt idx="4168">
                  <c:v>30.193963697433901</c:v>
                </c:pt>
                <c:pt idx="4169">
                  <c:v>30.202304008689602</c:v>
                </c:pt>
                <c:pt idx="4170">
                  <c:v>30.196153108824699</c:v>
                </c:pt>
                <c:pt idx="4171">
                  <c:v>30.192552728038901</c:v>
                </c:pt>
                <c:pt idx="4172">
                  <c:v>30.205828355890201</c:v>
                </c:pt>
                <c:pt idx="4173">
                  <c:v>30.1858179415599</c:v>
                </c:pt>
                <c:pt idx="4174">
                  <c:v>30.207817038688798</c:v>
                </c:pt>
                <c:pt idx="4175">
                  <c:v>30.192617636163199</c:v>
                </c:pt>
                <c:pt idx="4176">
                  <c:v>30.187845559681801</c:v>
                </c:pt>
                <c:pt idx="4177">
                  <c:v>30.178004826315998</c:v>
                </c:pt>
                <c:pt idx="4178">
                  <c:v>30.1916518928582</c:v>
                </c:pt>
                <c:pt idx="4179">
                  <c:v>30.202435629399702</c:v>
                </c:pt>
                <c:pt idx="4180">
                  <c:v>30.1850549480999</c:v>
                </c:pt>
                <c:pt idx="4181">
                  <c:v>30.1873978515228</c:v>
                </c:pt>
                <c:pt idx="4182">
                  <c:v>30.1798462133832</c:v>
                </c:pt>
                <c:pt idx="4183">
                  <c:v>30.175512609702899</c:v>
                </c:pt>
                <c:pt idx="4184">
                  <c:v>30.195325538503599</c:v>
                </c:pt>
                <c:pt idx="4185">
                  <c:v>30.175704098837802</c:v>
                </c:pt>
                <c:pt idx="4186">
                  <c:v>30.181380115714699</c:v>
                </c:pt>
                <c:pt idx="4187">
                  <c:v>30.1701223468717</c:v>
                </c:pt>
                <c:pt idx="4188">
                  <c:v>30.176115847149799</c:v>
                </c:pt>
                <c:pt idx="4189">
                  <c:v>30.168028882648802</c:v>
                </c:pt>
                <c:pt idx="4190">
                  <c:v>30.172608382500002</c:v>
                </c:pt>
                <c:pt idx="4191">
                  <c:v>30.173025114311098</c:v>
                </c:pt>
                <c:pt idx="4192">
                  <c:v>30.164724271398999</c:v>
                </c:pt>
                <c:pt idx="4193">
                  <c:v>30.183558310121199</c:v>
                </c:pt>
                <c:pt idx="4194">
                  <c:v>30.142612405040499</c:v>
                </c:pt>
                <c:pt idx="4195">
                  <c:v>30.158589879617601</c:v>
                </c:pt>
                <c:pt idx="4196">
                  <c:v>30.147725083214201</c:v>
                </c:pt>
                <c:pt idx="4197">
                  <c:v>30.165997018857801</c:v>
                </c:pt>
                <c:pt idx="4198">
                  <c:v>30.157613039943101</c:v>
                </c:pt>
                <c:pt idx="4199">
                  <c:v>30.160669883631101</c:v>
                </c:pt>
                <c:pt idx="4200">
                  <c:v>30.1678168215394</c:v>
                </c:pt>
                <c:pt idx="4201">
                  <c:v>30.154355741439701</c:v>
                </c:pt>
                <c:pt idx="4202">
                  <c:v>30.165418302753601</c:v>
                </c:pt>
                <c:pt idx="4203">
                  <c:v>30.150583921807101</c:v>
                </c:pt>
                <c:pt idx="4204">
                  <c:v>30.1398681191768</c:v>
                </c:pt>
                <c:pt idx="4205">
                  <c:v>30.141529033978699</c:v>
                </c:pt>
                <c:pt idx="4206">
                  <c:v>30.1426258539374</c:v>
                </c:pt>
                <c:pt idx="4207">
                  <c:v>30.131110957196402</c:v>
                </c:pt>
                <c:pt idx="4208">
                  <c:v>30.160626291095799</c:v>
                </c:pt>
                <c:pt idx="4209">
                  <c:v>30.1162193528172</c:v>
                </c:pt>
                <c:pt idx="4210">
                  <c:v>30.137179749558001</c:v>
                </c:pt>
                <c:pt idx="4211">
                  <c:v>30.127141577713701</c:v>
                </c:pt>
                <c:pt idx="4212">
                  <c:v>30.134885378075701</c:v>
                </c:pt>
                <c:pt idx="4213">
                  <c:v>30.140622876679299</c:v>
                </c:pt>
                <c:pt idx="4214">
                  <c:v>30.124155544195201</c:v>
                </c:pt>
                <c:pt idx="4215">
                  <c:v>30.126902685884801</c:v>
                </c:pt>
                <c:pt idx="4216">
                  <c:v>30.128370188450202</c:v>
                </c:pt>
                <c:pt idx="4217">
                  <c:v>30.1083861981576</c:v>
                </c:pt>
                <c:pt idx="4218">
                  <c:v>30.120632886019099</c:v>
                </c:pt>
                <c:pt idx="4219">
                  <c:v>30.1317127862064</c:v>
                </c:pt>
                <c:pt idx="4220">
                  <c:v>30.124437145014301</c:v>
                </c:pt>
                <c:pt idx="4221">
                  <c:v>30.129496113703802</c:v>
                </c:pt>
                <c:pt idx="4222">
                  <c:v>30.1336111517682</c:v>
                </c:pt>
                <c:pt idx="4223">
                  <c:v>30.112975790217298</c:v>
                </c:pt>
                <c:pt idx="4224">
                  <c:v>30.112145586959301</c:v>
                </c:pt>
                <c:pt idx="4225">
                  <c:v>30.116442100208701</c:v>
                </c:pt>
                <c:pt idx="4226">
                  <c:v>30.115984787574199</c:v>
                </c:pt>
                <c:pt idx="4227">
                  <c:v>30.115384501658301</c:v>
                </c:pt>
                <c:pt idx="4228">
                  <c:v>30.116741271356901</c:v>
                </c:pt>
                <c:pt idx="4229">
                  <c:v>30.116084097091701</c:v>
                </c:pt>
                <c:pt idx="4230">
                  <c:v>30.121154585691201</c:v>
                </c:pt>
                <c:pt idx="4231">
                  <c:v>30.118358397980501</c:v>
                </c:pt>
                <c:pt idx="4232">
                  <c:v>30.115074572493299</c:v>
                </c:pt>
                <c:pt idx="4233">
                  <c:v>30.0975625014533</c:v>
                </c:pt>
                <c:pt idx="4234">
                  <c:v>30.094295494487501</c:v>
                </c:pt>
                <c:pt idx="4235">
                  <c:v>30.086745051947201</c:v>
                </c:pt>
                <c:pt idx="4236">
                  <c:v>30.111572426017599</c:v>
                </c:pt>
                <c:pt idx="4237">
                  <c:v>30.0934115793338</c:v>
                </c:pt>
                <c:pt idx="4238">
                  <c:v>30.1059830441393</c:v>
                </c:pt>
                <c:pt idx="4239">
                  <c:v>30.0827296492578</c:v>
                </c:pt>
                <c:pt idx="4240">
                  <c:v>30.089357514189199</c:v>
                </c:pt>
                <c:pt idx="4241">
                  <c:v>30.081811915632599</c:v>
                </c:pt>
                <c:pt idx="4242">
                  <c:v>30.089251336275201</c:v>
                </c:pt>
                <c:pt idx="4243">
                  <c:v>30.068013428133799</c:v>
                </c:pt>
                <c:pt idx="4244">
                  <c:v>30.0869144535883</c:v>
                </c:pt>
                <c:pt idx="4245">
                  <c:v>30.0979819745444</c:v>
                </c:pt>
                <c:pt idx="4246">
                  <c:v>30.081769205501399</c:v>
                </c:pt>
                <c:pt idx="4247">
                  <c:v>30.069139758548001</c:v>
                </c:pt>
                <c:pt idx="4248">
                  <c:v>30.097736755147299</c:v>
                </c:pt>
                <c:pt idx="4249">
                  <c:v>30.0697511979333</c:v>
                </c:pt>
                <c:pt idx="4250">
                  <c:v>30.095737958507801</c:v>
                </c:pt>
                <c:pt idx="4251">
                  <c:v>30.075805223614498</c:v>
                </c:pt>
                <c:pt idx="4252">
                  <c:v>30.077729225923601</c:v>
                </c:pt>
                <c:pt idx="4253">
                  <c:v>30.085963997494598</c:v>
                </c:pt>
                <c:pt idx="4254">
                  <c:v>30.083258041655501</c:v>
                </c:pt>
                <c:pt idx="4255">
                  <c:v>30.065987035769702</c:v>
                </c:pt>
                <c:pt idx="4256">
                  <c:v>30.069822824910201</c:v>
                </c:pt>
                <c:pt idx="4257">
                  <c:v>30.070996089959699</c:v>
                </c:pt>
                <c:pt idx="4258">
                  <c:v>30.0552927778254</c:v>
                </c:pt>
                <c:pt idx="4259">
                  <c:v>30.074293264213502</c:v>
                </c:pt>
                <c:pt idx="4260">
                  <c:v>30.066260170635299</c:v>
                </c:pt>
                <c:pt idx="4261">
                  <c:v>30.078483354922898</c:v>
                </c:pt>
                <c:pt idx="4262">
                  <c:v>30.071709682199099</c:v>
                </c:pt>
                <c:pt idx="4263">
                  <c:v>30.060315605248199</c:v>
                </c:pt>
                <c:pt idx="4264">
                  <c:v>30.0647744251951</c:v>
                </c:pt>
                <c:pt idx="4265">
                  <c:v>30.079784908312501</c:v>
                </c:pt>
                <c:pt idx="4266">
                  <c:v>30.0563720530624</c:v>
                </c:pt>
                <c:pt idx="4267">
                  <c:v>30.076434903439001</c:v>
                </c:pt>
                <c:pt idx="4268">
                  <c:v>30.067723333129901</c:v>
                </c:pt>
                <c:pt idx="4269">
                  <c:v>30.055460978178399</c:v>
                </c:pt>
                <c:pt idx="4270">
                  <c:v>30.058233386527601</c:v>
                </c:pt>
                <c:pt idx="4271">
                  <c:v>30.060609132175301</c:v>
                </c:pt>
                <c:pt idx="4272">
                  <c:v>30.062919757125101</c:v>
                </c:pt>
                <c:pt idx="4273">
                  <c:v>30.0596968703457</c:v>
                </c:pt>
                <c:pt idx="4274">
                  <c:v>30.0442700433452</c:v>
                </c:pt>
                <c:pt idx="4275">
                  <c:v>30.068079367219301</c:v>
                </c:pt>
                <c:pt idx="4276">
                  <c:v>30.0537218593049</c:v>
                </c:pt>
                <c:pt idx="4277">
                  <c:v>30.059419056769801</c:v>
                </c:pt>
                <c:pt idx="4278">
                  <c:v>30.043434613676801</c:v>
                </c:pt>
                <c:pt idx="4279">
                  <c:v>30.036161914346302</c:v>
                </c:pt>
                <c:pt idx="4280">
                  <c:v>30.042498398663799</c:v>
                </c:pt>
                <c:pt idx="4281">
                  <c:v>30.055726237766201</c:v>
                </c:pt>
                <c:pt idx="4282">
                  <c:v>30.041458252696899</c:v>
                </c:pt>
                <c:pt idx="4283">
                  <c:v>30.045490420162</c:v>
                </c:pt>
                <c:pt idx="4284">
                  <c:v>30.0404365278299</c:v>
                </c:pt>
                <c:pt idx="4285">
                  <c:v>30.026725702989399</c:v>
                </c:pt>
                <c:pt idx="4286">
                  <c:v>30.029373852653102</c:v>
                </c:pt>
                <c:pt idx="4287">
                  <c:v>30.0367283227556</c:v>
                </c:pt>
                <c:pt idx="4288">
                  <c:v>30.033171481428202</c:v>
                </c:pt>
                <c:pt idx="4289">
                  <c:v>30.024022709865001</c:v>
                </c:pt>
                <c:pt idx="4290">
                  <c:v>30.0366455921091</c:v>
                </c:pt>
                <c:pt idx="4291">
                  <c:v>30.029743805862498</c:v>
                </c:pt>
                <c:pt idx="4292">
                  <c:v>30.028283690371001</c:v>
                </c:pt>
                <c:pt idx="4293">
                  <c:v>30.0221536800092</c:v>
                </c:pt>
                <c:pt idx="4294">
                  <c:v>30.014116830934899</c:v>
                </c:pt>
                <c:pt idx="4295">
                  <c:v>30.014992828981502</c:v>
                </c:pt>
                <c:pt idx="4296">
                  <c:v>30.0154887172753</c:v>
                </c:pt>
                <c:pt idx="4297">
                  <c:v>30.014633694352199</c:v>
                </c:pt>
                <c:pt idx="4298">
                  <c:v>30.0173998437579</c:v>
                </c:pt>
                <c:pt idx="4299">
                  <c:v>29.998305650583699</c:v>
                </c:pt>
                <c:pt idx="4300">
                  <c:v>30.006800012475601</c:v>
                </c:pt>
                <c:pt idx="4301">
                  <c:v>30.017003496234601</c:v>
                </c:pt>
                <c:pt idx="4302">
                  <c:v>30.017575364618502</c:v>
                </c:pt>
                <c:pt idx="4303">
                  <c:v>30.012622327463799</c:v>
                </c:pt>
                <c:pt idx="4304">
                  <c:v>30.004817117091399</c:v>
                </c:pt>
                <c:pt idx="4305">
                  <c:v>30.017051383275899</c:v>
                </c:pt>
                <c:pt idx="4306">
                  <c:v>30.000114385515499</c:v>
                </c:pt>
                <c:pt idx="4307">
                  <c:v>29.995827602951501</c:v>
                </c:pt>
                <c:pt idx="4308">
                  <c:v>30.000198019978601</c:v>
                </c:pt>
                <c:pt idx="4309">
                  <c:v>29.989322575241399</c:v>
                </c:pt>
                <c:pt idx="4310">
                  <c:v>30.001872165603</c:v>
                </c:pt>
                <c:pt idx="4311">
                  <c:v>30.000658603422</c:v>
                </c:pt>
                <c:pt idx="4312">
                  <c:v>29.9952746454296</c:v>
                </c:pt>
                <c:pt idx="4313">
                  <c:v>29.997223339568901</c:v>
                </c:pt>
                <c:pt idx="4314">
                  <c:v>29.975544676028701</c:v>
                </c:pt>
                <c:pt idx="4315">
                  <c:v>29.980131966366901</c:v>
                </c:pt>
                <c:pt idx="4316">
                  <c:v>29.991956955275199</c:v>
                </c:pt>
                <c:pt idx="4317">
                  <c:v>29.984858017835201</c:v>
                </c:pt>
                <c:pt idx="4318">
                  <c:v>29.9928132064442</c:v>
                </c:pt>
                <c:pt idx="4319">
                  <c:v>29.978060770420999</c:v>
                </c:pt>
                <c:pt idx="4320">
                  <c:v>29.9853413751296</c:v>
                </c:pt>
                <c:pt idx="4321">
                  <c:v>29.983511349860901</c:v>
                </c:pt>
                <c:pt idx="4322">
                  <c:v>29.9716775248408</c:v>
                </c:pt>
                <c:pt idx="4323">
                  <c:v>29.960827237040402</c:v>
                </c:pt>
                <c:pt idx="4324">
                  <c:v>29.981975371236398</c:v>
                </c:pt>
                <c:pt idx="4325">
                  <c:v>29.9889285480564</c:v>
                </c:pt>
                <c:pt idx="4326">
                  <c:v>29.975997769595502</c:v>
                </c:pt>
                <c:pt idx="4327">
                  <c:v>29.980088080497701</c:v>
                </c:pt>
                <c:pt idx="4328">
                  <c:v>29.985592222314398</c:v>
                </c:pt>
                <c:pt idx="4329">
                  <c:v>29.968389499055601</c:v>
                </c:pt>
                <c:pt idx="4330">
                  <c:v>29.972491084731899</c:v>
                </c:pt>
                <c:pt idx="4331">
                  <c:v>29.9684520176957</c:v>
                </c:pt>
                <c:pt idx="4332">
                  <c:v>29.962005818249299</c:v>
                </c:pt>
                <c:pt idx="4333">
                  <c:v>29.964640866272401</c:v>
                </c:pt>
                <c:pt idx="4334">
                  <c:v>29.961051291608801</c:v>
                </c:pt>
                <c:pt idx="4335">
                  <c:v>29.955990537245601</c:v>
                </c:pt>
                <c:pt idx="4336">
                  <c:v>29.9660009328326</c:v>
                </c:pt>
                <c:pt idx="4337">
                  <c:v>29.9546579740772</c:v>
                </c:pt>
                <c:pt idx="4338">
                  <c:v>29.967354498726699</c:v>
                </c:pt>
                <c:pt idx="4339">
                  <c:v>29.969371877531199</c:v>
                </c:pt>
                <c:pt idx="4340">
                  <c:v>29.9631529025806</c:v>
                </c:pt>
                <c:pt idx="4341">
                  <c:v>29.951686065885301</c:v>
                </c:pt>
                <c:pt idx="4342">
                  <c:v>29.952275391979502</c:v>
                </c:pt>
                <c:pt idx="4343">
                  <c:v>29.955529280889099</c:v>
                </c:pt>
                <c:pt idx="4344">
                  <c:v>29.940798138975001</c:v>
                </c:pt>
                <c:pt idx="4345">
                  <c:v>29.935501722739499</c:v>
                </c:pt>
                <c:pt idx="4346">
                  <c:v>29.942904415863801</c:v>
                </c:pt>
                <c:pt idx="4347">
                  <c:v>29.930608839082101</c:v>
                </c:pt>
                <c:pt idx="4348">
                  <c:v>29.938373490349299</c:v>
                </c:pt>
                <c:pt idx="4349">
                  <c:v>29.934096306591801</c:v>
                </c:pt>
                <c:pt idx="4350">
                  <c:v>29.930791975656199</c:v>
                </c:pt>
                <c:pt idx="4351">
                  <c:v>29.938667671862198</c:v>
                </c:pt>
                <c:pt idx="4352">
                  <c:v>29.922721493507598</c:v>
                </c:pt>
                <c:pt idx="4353">
                  <c:v>29.939070021383198</c:v>
                </c:pt>
                <c:pt idx="4354">
                  <c:v>29.931236958505199</c:v>
                </c:pt>
                <c:pt idx="4355">
                  <c:v>29.911115727805299</c:v>
                </c:pt>
                <c:pt idx="4356">
                  <c:v>29.941450391827001</c:v>
                </c:pt>
                <c:pt idx="4357">
                  <c:v>29.936146414160699</c:v>
                </c:pt>
                <c:pt idx="4358">
                  <c:v>29.920065358021802</c:v>
                </c:pt>
                <c:pt idx="4359">
                  <c:v>29.922056760259998</c:v>
                </c:pt>
                <c:pt idx="4360">
                  <c:v>29.914638914334699</c:v>
                </c:pt>
                <c:pt idx="4361">
                  <c:v>29.9179013569738</c:v>
                </c:pt>
                <c:pt idx="4362">
                  <c:v>29.916311194351199</c:v>
                </c:pt>
                <c:pt idx="4363">
                  <c:v>29.911409627277099</c:v>
                </c:pt>
                <c:pt idx="4364">
                  <c:v>29.926697743973701</c:v>
                </c:pt>
                <c:pt idx="4365">
                  <c:v>29.906661471022101</c:v>
                </c:pt>
                <c:pt idx="4366">
                  <c:v>29.906311145057099</c:v>
                </c:pt>
                <c:pt idx="4367">
                  <c:v>29.9170541641694</c:v>
                </c:pt>
                <c:pt idx="4368">
                  <c:v>29.903763862952701</c:v>
                </c:pt>
                <c:pt idx="4369">
                  <c:v>29.913149594969401</c:v>
                </c:pt>
                <c:pt idx="4370">
                  <c:v>29.913731095953299</c:v>
                </c:pt>
                <c:pt idx="4371">
                  <c:v>29.895972009301701</c:v>
                </c:pt>
                <c:pt idx="4372">
                  <c:v>29.904675510363901</c:v>
                </c:pt>
                <c:pt idx="4373">
                  <c:v>29.9083806110891</c:v>
                </c:pt>
                <c:pt idx="4374">
                  <c:v>29.898564921397799</c:v>
                </c:pt>
                <c:pt idx="4375">
                  <c:v>29.9094145672588</c:v>
                </c:pt>
                <c:pt idx="4376">
                  <c:v>29.910069233350299</c:v>
                </c:pt>
                <c:pt idx="4377">
                  <c:v>29.9142262161159</c:v>
                </c:pt>
                <c:pt idx="4378">
                  <c:v>29.876995103473799</c:v>
                </c:pt>
                <c:pt idx="4379">
                  <c:v>29.886670944483001</c:v>
                </c:pt>
                <c:pt idx="4380">
                  <c:v>29.899109276171899</c:v>
                </c:pt>
                <c:pt idx="4381">
                  <c:v>29.894119305083201</c:v>
                </c:pt>
                <c:pt idx="4382">
                  <c:v>29.900310834536</c:v>
                </c:pt>
                <c:pt idx="4383">
                  <c:v>29.890052797052601</c:v>
                </c:pt>
                <c:pt idx="4384">
                  <c:v>29.884031502337201</c:v>
                </c:pt>
                <c:pt idx="4385">
                  <c:v>29.8862604076186</c:v>
                </c:pt>
                <c:pt idx="4386">
                  <c:v>29.894371963867901</c:v>
                </c:pt>
                <c:pt idx="4387">
                  <c:v>29.8788736064201</c:v>
                </c:pt>
                <c:pt idx="4388">
                  <c:v>29.8767189381037</c:v>
                </c:pt>
                <c:pt idx="4389">
                  <c:v>29.877327787936199</c:v>
                </c:pt>
                <c:pt idx="4390">
                  <c:v>29.875748579833299</c:v>
                </c:pt>
                <c:pt idx="4391">
                  <c:v>29.883684905914599</c:v>
                </c:pt>
                <c:pt idx="4392">
                  <c:v>29.8819474462308</c:v>
                </c:pt>
                <c:pt idx="4393">
                  <c:v>29.884062940384801</c:v>
                </c:pt>
                <c:pt idx="4394">
                  <c:v>29.883395299760899</c:v>
                </c:pt>
                <c:pt idx="4395">
                  <c:v>29.878938546803202</c:v>
                </c:pt>
                <c:pt idx="4396">
                  <c:v>29.8768938541944</c:v>
                </c:pt>
                <c:pt idx="4397">
                  <c:v>29.900071714291801</c:v>
                </c:pt>
                <c:pt idx="4398">
                  <c:v>29.886436210951899</c:v>
                </c:pt>
                <c:pt idx="4399">
                  <c:v>29.870528910142401</c:v>
                </c:pt>
                <c:pt idx="4400">
                  <c:v>29.8766161055818</c:v>
                </c:pt>
                <c:pt idx="4401">
                  <c:v>29.868596272964499</c:v>
                </c:pt>
                <c:pt idx="4402">
                  <c:v>29.866572363912699</c:v>
                </c:pt>
                <c:pt idx="4403">
                  <c:v>29.8783329998857</c:v>
                </c:pt>
                <c:pt idx="4404">
                  <c:v>29.869851867887199</c:v>
                </c:pt>
                <c:pt idx="4405">
                  <c:v>29.879749609000498</c:v>
                </c:pt>
                <c:pt idx="4406">
                  <c:v>29.8600530236886</c:v>
                </c:pt>
                <c:pt idx="4407">
                  <c:v>29.858346766241802</c:v>
                </c:pt>
                <c:pt idx="4408">
                  <c:v>29.8673517306304</c:v>
                </c:pt>
                <c:pt idx="4409">
                  <c:v>29.868720406308999</c:v>
                </c:pt>
                <c:pt idx="4410">
                  <c:v>29.8687190697216</c:v>
                </c:pt>
                <c:pt idx="4411">
                  <c:v>29.871902908196901</c:v>
                </c:pt>
                <c:pt idx="4412">
                  <c:v>29.870217731584901</c:v>
                </c:pt>
                <c:pt idx="4413">
                  <c:v>29.844557090776199</c:v>
                </c:pt>
                <c:pt idx="4414">
                  <c:v>29.866061988903599</c:v>
                </c:pt>
                <c:pt idx="4415">
                  <c:v>29.8614550280404</c:v>
                </c:pt>
                <c:pt idx="4416">
                  <c:v>29.8513492507862</c:v>
                </c:pt>
                <c:pt idx="4417">
                  <c:v>29.852829935711299</c:v>
                </c:pt>
                <c:pt idx="4418">
                  <c:v>29.847572406881199</c:v>
                </c:pt>
                <c:pt idx="4419">
                  <c:v>29.845696945991001</c:v>
                </c:pt>
                <c:pt idx="4420">
                  <c:v>29.8524001404055</c:v>
                </c:pt>
                <c:pt idx="4421">
                  <c:v>29.841606865768998</c:v>
                </c:pt>
                <c:pt idx="4422">
                  <c:v>29.8439156120055</c:v>
                </c:pt>
                <c:pt idx="4423">
                  <c:v>29.850906089896299</c:v>
                </c:pt>
                <c:pt idx="4424">
                  <c:v>29.8586080856034</c:v>
                </c:pt>
                <c:pt idx="4425">
                  <c:v>29.847053952196902</c:v>
                </c:pt>
                <c:pt idx="4426">
                  <c:v>29.838381754173401</c:v>
                </c:pt>
                <c:pt idx="4427">
                  <c:v>29.853756125281301</c:v>
                </c:pt>
                <c:pt idx="4428">
                  <c:v>29.835709984372901</c:v>
                </c:pt>
                <c:pt idx="4429">
                  <c:v>29.854370301816399</c:v>
                </c:pt>
                <c:pt idx="4430">
                  <c:v>29.841289216414498</c:v>
                </c:pt>
                <c:pt idx="4431">
                  <c:v>29.8423323242206</c:v>
                </c:pt>
                <c:pt idx="4432">
                  <c:v>29.829854915764901</c:v>
                </c:pt>
                <c:pt idx="4433">
                  <c:v>29.844169368823401</c:v>
                </c:pt>
                <c:pt idx="4434">
                  <c:v>29.838829258607799</c:v>
                </c:pt>
                <c:pt idx="4435">
                  <c:v>29.822603981274899</c:v>
                </c:pt>
                <c:pt idx="4436">
                  <c:v>29.822783829300199</c:v>
                </c:pt>
                <c:pt idx="4437">
                  <c:v>29.826115510714299</c:v>
                </c:pt>
                <c:pt idx="4438">
                  <c:v>29.833264317218799</c:v>
                </c:pt>
                <c:pt idx="4439">
                  <c:v>29.838056201322001</c:v>
                </c:pt>
                <c:pt idx="4440">
                  <c:v>29.8318341835223</c:v>
                </c:pt>
                <c:pt idx="4441">
                  <c:v>29.837212667726199</c:v>
                </c:pt>
                <c:pt idx="4442">
                  <c:v>29.819631993986999</c:v>
                </c:pt>
                <c:pt idx="4443">
                  <c:v>29.8259126116115</c:v>
                </c:pt>
                <c:pt idx="4444">
                  <c:v>29.809236848387702</c:v>
                </c:pt>
                <c:pt idx="4445">
                  <c:v>29.811304361621801</c:v>
                </c:pt>
                <c:pt idx="4446">
                  <c:v>29.799950378460601</c:v>
                </c:pt>
                <c:pt idx="4447">
                  <c:v>29.8081895946865</c:v>
                </c:pt>
                <c:pt idx="4448">
                  <c:v>29.811472185443201</c:v>
                </c:pt>
                <c:pt idx="4449">
                  <c:v>29.8000954018116</c:v>
                </c:pt>
                <c:pt idx="4450">
                  <c:v>29.791688928576399</c:v>
                </c:pt>
                <c:pt idx="4451">
                  <c:v>29.786177781361399</c:v>
                </c:pt>
                <c:pt idx="4452">
                  <c:v>29.795254346968999</c:v>
                </c:pt>
                <c:pt idx="4453">
                  <c:v>29.799449989366</c:v>
                </c:pt>
                <c:pt idx="4454">
                  <c:v>29.805291939760998</c:v>
                </c:pt>
                <c:pt idx="4455">
                  <c:v>29.8021235291836</c:v>
                </c:pt>
                <c:pt idx="4456">
                  <c:v>29.7934926710445</c:v>
                </c:pt>
                <c:pt idx="4457">
                  <c:v>29.796610863679899</c:v>
                </c:pt>
                <c:pt idx="4458">
                  <c:v>29.785418455752499</c:v>
                </c:pt>
                <c:pt idx="4459">
                  <c:v>29.807523489756001</c:v>
                </c:pt>
                <c:pt idx="4460">
                  <c:v>29.798163722265201</c:v>
                </c:pt>
                <c:pt idx="4461">
                  <c:v>29.789102209217301</c:v>
                </c:pt>
                <c:pt idx="4462">
                  <c:v>29.788307647217199</c:v>
                </c:pt>
                <c:pt idx="4463">
                  <c:v>29.799404237820202</c:v>
                </c:pt>
                <c:pt idx="4464">
                  <c:v>29.8014928697805</c:v>
                </c:pt>
                <c:pt idx="4465">
                  <c:v>29.787379682174699</c:v>
                </c:pt>
                <c:pt idx="4466">
                  <c:v>29.797287847394301</c:v>
                </c:pt>
                <c:pt idx="4467">
                  <c:v>29.7664010828268</c:v>
                </c:pt>
                <c:pt idx="4468">
                  <c:v>29.770828763621601</c:v>
                </c:pt>
                <c:pt idx="4469">
                  <c:v>29.789538825296301</c:v>
                </c:pt>
                <c:pt idx="4470">
                  <c:v>29.7668148889572</c:v>
                </c:pt>
                <c:pt idx="4471">
                  <c:v>29.771569564762402</c:v>
                </c:pt>
                <c:pt idx="4472">
                  <c:v>29.773708167497201</c:v>
                </c:pt>
                <c:pt idx="4473">
                  <c:v>29.771529601202801</c:v>
                </c:pt>
                <c:pt idx="4474">
                  <c:v>29.768131260240999</c:v>
                </c:pt>
                <c:pt idx="4475">
                  <c:v>29.771375013720601</c:v>
                </c:pt>
                <c:pt idx="4476">
                  <c:v>29.7747829790571</c:v>
                </c:pt>
                <c:pt idx="4477">
                  <c:v>29.766959282352701</c:v>
                </c:pt>
                <c:pt idx="4478">
                  <c:v>29.7856322525945</c:v>
                </c:pt>
                <c:pt idx="4479">
                  <c:v>29.762086520698201</c:v>
                </c:pt>
                <c:pt idx="4480">
                  <c:v>29.7663976418036</c:v>
                </c:pt>
                <c:pt idx="4481">
                  <c:v>29.774129222846302</c:v>
                </c:pt>
                <c:pt idx="4482">
                  <c:v>29.752289306560201</c:v>
                </c:pt>
                <c:pt idx="4483">
                  <c:v>29.7680540407123</c:v>
                </c:pt>
                <c:pt idx="4484">
                  <c:v>29.763771442208402</c:v>
                </c:pt>
                <c:pt idx="4485">
                  <c:v>29.7437552435747</c:v>
                </c:pt>
                <c:pt idx="4486">
                  <c:v>29.756018140180199</c:v>
                </c:pt>
                <c:pt idx="4487">
                  <c:v>29.750775172336599</c:v>
                </c:pt>
                <c:pt idx="4488">
                  <c:v>29.7503129597496</c:v>
                </c:pt>
                <c:pt idx="4489">
                  <c:v>29.751839866148998</c:v>
                </c:pt>
                <c:pt idx="4490">
                  <c:v>29.754351874195599</c:v>
                </c:pt>
                <c:pt idx="4491">
                  <c:v>29.766906188057401</c:v>
                </c:pt>
                <c:pt idx="4492">
                  <c:v>29.751124523272999</c:v>
                </c:pt>
                <c:pt idx="4493">
                  <c:v>29.7480978598424</c:v>
                </c:pt>
                <c:pt idx="4494">
                  <c:v>29.742540875780499</c:v>
                </c:pt>
                <c:pt idx="4495">
                  <c:v>29.739485806200602</c:v>
                </c:pt>
                <c:pt idx="4496">
                  <c:v>29.746178546575699</c:v>
                </c:pt>
                <c:pt idx="4497">
                  <c:v>29.734753664646998</c:v>
                </c:pt>
                <c:pt idx="4498">
                  <c:v>29.740810136356799</c:v>
                </c:pt>
                <c:pt idx="4499">
                  <c:v>29.744331739097699</c:v>
                </c:pt>
                <c:pt idx="4500">
                  <c:v>29.745073763484498</c:v>
                </c:pt>
                <c:pt idx="4501">
                  <c:v>29.746590733172098</c:v>
                </c:pt>
                <c:pt idx="4502">
                  <c:v>29.745207797124301</c:v>
                </c:pt>
                <c:pt idx="4503">
                  <c:v>29.7373638343938</c:v>
                </c:pt>
                <c:pt idx="4504">
                  <c:v>29.741944266470401</c:v>
                </c:pt>
                <c:pt idx="4505">
                  <c:v>29.737483270066399</c:v>
                </c:pt>
                <c:pt idx="4506">
                  <c:v>29.735149663437301</c:v>
                </c:pt>
                <c:pt idx="4507">
                  <c:v>29.739916118788901</c:v>
                </c:pt>
                <c:pt idx="4508">
                  <c:v>29.7314283379561</c:v>
                </c:pt>
                <c:pt idx="4509">
                  <c:v>29.7391547994484</c:v>
                </c:pt>
                <c:pt idx="4510">
                  <c:v>29.7515056922295</c:v>
                </c:pt>
                <c:pt idx="4511">
                  <c:v>29.723730339783199</c:v>
                </c:pt>
                <c:pt idx="4512">
                  <c:v>29.740515771029202</c:v>
                </c:pt>
                <c:pt idx="4513">
                  <c:v>29.730053386769399</c:v>
                </c:pt>
                <c:pt idx="4514">
                  <c:v>29.746155356735802</c:v>
                </c:pt>
                <c:pt idx="4515">
                  <c:v>29.7212984752042</c:v>
                </c:pt>
                <c:pt idx="4516">
                  <c:v>29.7491232502271</c:v>
                </c:pt>
                <c:pt idx="4517">
                  <c:v>29.7330734530968</c:v>
                </c:pt>
                <c:pt idx="4518">
                  <c:v>29.735379577808999</c:v>
                </c:pt>
                <c:pt idx="4519">
                  <c:v>29.7260625331668</c:v>
                </c:pt>
                <c:pt idx="4520">
                  <c:v>29.730936896932501</c:v>
                </c:pt>
                <c:pt idx="4521">
                  <c:v>29.721992646414801</c:v>
                </c:pt>
                <c:pt idx="4522">
                  <c:v>29.728989148054499</c:v>
                </c:pt>
                <c:pt idx="4523">
                  <c:v>29.6991192420357</c:v>
                </c:pt>
                <c:pt idx="4524">
                  <c:v>29.734246792510099</c:v>
                </c:pt>
                <c:pt idx="4525">
                  <c:v>29.728966990410601</c:v>
                </c:pt>
                <c:pt idx="4526">
                  <c:v>29.726585741954501</c:v>
                </c:pt>
                <c:pt idx="4527">
                  <c:v>29.7300531856432</c:v>
                </c:pt>
                <c:pt idx="4528">
                  <c:v>29.723109008124698</c:v>
                </c:pt>
                <c:pt idx="4529">
                  <c:v>29.7127384654674</c:v>
                </c:pt>
                <c:pt idx="4530">
                  <c:v>29.700139948148799</c:v>
                </c:pt>
                <c:pt idx="4531">
                  <c:v>29.715855908281199</c:v>
                </c:pt>
                <c:pt idx="4532">
                  <c:v>29.705880665403299</c:v>
                </c:pt>
                <c:pt idx="4533">
                  <c:v>29.685691619237499</c:v>
                </c:pt>
                <c:pt idx="4534">
                  <c:v>29.703404176529901</c:v>
                </c:pt>
                <c:pt idx="4535">
                  <c:v>29.703766460929799</c:v>
                </c:pt>
                <c:pt idx="4536">
                  <c:v>29.707740520962599</c:v>
                </c:pt>
                <c:pt idx="4537">
                  <c:v>29.694342179954699</c:v>
                </c:pt>
                <c:pt idx="4538">
                  <c:v>29.695881466403801</c:v>
                </c:pt>
                <c:pt idx="4539">
                  <c:v>29.707792844196302</c:v>
                </c:pt>
                <c:pt idx="4540">
                  <c:v>29.701770278399401</c:v>
                </c:pt>
                <c:pt idx="4541">
                  <c:v>29.691457761571499</c:v>
                </c:pt>
                <c:pt idx="4542">
                  <c:v>29.694389295841201</c:v>
                </c:pt>
                <c:pt idx="4543">
                  <c:v>29.691260313416802</c:v>
                </c:pt>
                <c:pt idx="4544">
                  <c:v>29.6957093404123</c:v>
                </c:pt>
                <c:pt idx="4545">
                  <c:v>29.6948471763505</c:v>
                </c:pt>
                <c:pt idx="4546">
                  <c:v>29.689490921637098</c:v>
                </c:pt>
                <c:pt idx="4547">
                  <c:v>29.685727303730499</c:v>
                </c:pt>
                <c:pt idx="4548">
                  <c:v>29.700054008027902</c:v>
                </c:pt>
                <c:pt idx="4549">
                  <c:v>29.6916717090877</c:v>
                </c:pt>
                <c:pt idx="4550">
                  <c:v>29.683155189044399</c:v>
                </c:pt>
                <c:pt idx="4551">
                  <c:v>29.689768156000799</c:v>
                </c:pt>
                <c:pt idx="4552">
                  <c:v>29.6844613665011</c:v>
                </c:pt>
                <c:pt idx="4553">
                  <c:v>29.675845583702699</c:v>
                </c:pt>
                <c:pt idx="4554">
                  <c:v>29.691495475366601</c:v>
                </c:pt>
                <c:pt idx="4555">
                  <c:v>29.693203534655002</c:v>
                </c:pt>
                <c:pt idx="4556">
                  <c:v>29.688354678958198</c:v>
                </c:pt>
                <c:pt idx="4557">
                  <c:v>29.681556040957201</c:v>
                </c:pt>
                <c:pt idx="4558">
                  <c:v>29.701202839466902</c:v>
                </c:pt>
                <c:pt idx="4559">
                  <c:v>29.672659391739799</c:v>
                </c:pt>
                <c:pt idx="4560">
                  <c:v>29.681189905638899</c:v>
                </c:pt>
                <c:pt idx="4561">
                  <c:v>29.6835209904491</c:v>
                </c:pt>
                <c:pt idx="4562">
                  <c:v>29.695489685261901</c:v>
                </c:pt>
                <c:pt idx="4563">
                  <c:v>29.671048073407299</c:v>
                </c:pt>
                <c:pt idx="4564">
                  <c:v>29.682716602203701</c:v>
                </c:pt>
                <c:pt idx="4565">
                  <c:v>29.6751025094844</c:v>
                </c:pt>
                <c:pt idx="4566">
                  <c:v>29.694632630299399</c:v>
                </c:pt>
                <c:pt idx="4567">
                  <c:v>29.682333315540099</c:v>
                </c:pt>
                <c:pt idx="4568">
                  <c:v>29.683541638197699</c:v>
                </c:pt>
                <c:pt idx="4569">
                  <c:v>29.677942356610501</c:v>
                </c:pt>
                <c:pt idx="4570">
                  <c:v>29.688170788743999</c:v>
                </c:pt>
                <c:pt idx="4571">
                  <c:v>29.671020182061</c:v>
                </c:pt>
                <c:pt idx="4572">
                  <c:v>29.683126320471001</c:v>
                </c:pt>
                <c:pt idx="4573">
                  <c:v>29.678054952506699</c:v>
                </c:pt>
                <c:pt idx="4574">
                  <c:v>29.683652040567999</c:v>
                </c:pt>
                <c:pt idx="4575">
                  <c:v>29.685215430339699</c:v>
                </c:pt>
                <c:pt idx="4576">
                  <c:v>29.676510067817901</c:v>
                </c:pt>
                <c:pt idx="4577">
                  <c:v>29.6802025275124</c:v>
                </c:pt>
                <c:pt idx="4578">
                  <c:v>29.671933324672501</c:v>
                </c:pt>
                <c:pt idx="4579">
                  <c:v>29.667355588456498</c:v>
                </c:pt>
                <c:pt idx="4580">
                  <c:v>29.677990522908001</c:v>
                </c:pt>
                <c:pt idx="4581">
                  <c:v>29.666746246540502</c:v>
                </c:pt>
                <c:pt idx="4582">
                  <c:v>29.683816727849202</c:v>
                </c:pt>
                <c:pt idx="4583">
                  <c:v>29.6729742003612</c:v>
                </c:pt>
                <c:pt idx="4584">
                  <c:v>29.665943807203799</c:v>
                </c:pt>
                <c:pt idx="4585">
                  <c:v>29.670509170005499</c:v>
                </c:pt>
                <c:pt idx="4586">
                  <c:v>29.658335832660899</c:v>
                </c:pt>
                <c:pt idx="4587">
                  <c:v>29.664241677074401</c:v>
                </c:pt>
                <c:pt idx="4588">
                  <c:v>29.671763668898901</c:v>
                </c:pt>
                <c:pt idx="4589">
                  <c:v>29.6613507374908</c:v>
                </c:pt>
                <c:pt idx="4590">
                  <c:v>29.660856341450501</c:v>
                </c:pt>
                <c:pt idx="4591">
                  <c:v>29.656972628485399</c:v>
                </c:pt>
                <c:pt idx="4592">
                  <c:v>29.651560041526</c:v>
                </c:pt>
                <c:pt idx="4593">
                  <c:v>29.6611240736597</c:v>
                </c:pt>
                <c:pt idx="4594">
                  <c:v>29.665203092195899</c:v>
                </c:pt>
                <c:pt idx="4595">
                  <c:v>29.648345846786601</c:v>
                </c:pt>
                <c:pt idx="4596">
                  <c:v>29.659793550823501</c:v>
                </c:pt>
                <c:pt idx="4597">
                  <c:v>29.637525894371102</c:v>
                </c:pt>
                <c:pt idx="4598">
                  <c:v>29.652581448754901</c:v>
                </c:pt>
                <c:pt idx="4599">
                  <c:v>29.655678498675599</c:v>
                </c:pt>
                <c:pt idx="4600">
                  <c:v>29.645919115228502</c:v>
                </c:pt>
                <c:pt idx="4601">
                  <c:v>29.6431215495851</c:v>
                </c:pt>
                <c:pt idx="4602">
                  <c:v>29.6428144249501</c:v>
                </c:pt>
                <c:pt idx="4603">
                  <c:v>29.653531469889799</c:v>
                </c:pt>
                <c:pt idx="4604">
                  <c:v>29.643422379222098</c:v>
                </c:pt>
                <c:pt idx="4605">
                  <c:v>29.623953883397501</c:v>
                </c:pt>
                <c:pt idx="4606">
                  <c:v>29.647655568356999</c:v>
                </c:pt>
                <c:pt idx="4607">
                  <c:v>29.635605847616699</c:v>
                </c:pt>
                <c:pt idx="4608">
                  <c:v>29.656043650561401</c:v>
                </c:pt>
                <c:pt idx="4609">
                  <c:v>29.642141024968598</c:v>
                </c:pt>
                <c:pt idx="4610">
                  <c:v>29.658508582537401</c:v>
                </c:pt>
                <c:pt idx="4611">
                  <c:v>29.639510981711499</c:v>
                </c:pt>
                <c:pt idx="4612">
                  <c:v>29.637662135765702</c:v>
                </c:pt>
                <c:pt idx="4613">
                  <c:v>29.635988556918001</c:v>
                </c:pt>
                <c:pt idx="4614">
                  <c:v>29.619634141107301</c:v>
                </c:pt>
                <c:pt idx="4615">
                  <c:v>29.640272702449899</c:v>
                </c:pt>
                <c:pt idx="4616">
                  <c:v>29.6284713567896</c:v>
                </c:pt>
                <c:pt idx="4617">
                  <c:v>29.6374711005511</c:v>
                </c:pt>
                <c:pt idx="4618">
                  <c:v>29.6383801992251</c:v>
                </c:pt>
                <c:pt idx="4619">
                  <c:v>29.632975195263001</c:v>
                </c:pt>
                <c:pt idx="4620">
                  <c:v>29.618032366405</c:v>
                </c:pt>
                <c:pt idx="4621">
                  <c:v>29.629120899126701</c:v>
                </c:pt>
                <c:pt idx="4622">
                  <c:v>29.629591151272599</c:v>
                </c:pt>
                <c:pt idx="4623">
                  <c:v>29.618901954216899</c:v>
                </c:pt>
                <c:pt idx="4624">
                  <c:v>29.615608644362801</c:v>
                </c:pt>
                <c:pt idx="4625">
                  <c:v>29.616176572045699</c:v>
                </c:pt>
                <c:pt idx="4626">
                  <c:v>29.601850465981201</c:v>
                </c:pt>
                <c:pt idx="4627">
                  <c:v>29.606221737873899</c:v>
                </c:pt>
                <c:pt idx="4628">
                  <c:v>29.621928830434999</c:v>
                </c:pt>
                <c:pt idx="4629">
                  <c:v>29.613258024585299</c:v>
                </c:pt>
                <c:pt idx="4630">
                  <c:v>29.615509546601</c:v>
                </c:pt>
                <c:pt idx="4631">
                  <c:v>29.633268451921801</c:v>
                </c:pt>
                <c:pt idx="4632">
                  <c:v>29.601199988761699</c:v>
                </c:pt>
                <c:pt idx="4633">
                  <c:v>29.609113630730899</c:v>
                </c:pt>
                <c:pt idx="4634">
                  <c:v>29.600677039537</c:v>
                </c:pt>
                <c:pt idx="4635">
                  <c:v>29.6069354959889</c:v>
                </c:pt>
                <c:pt idx="4636">
                  <c:v>29.616295900046602</c:v>
                </c:pt>
                <c:pt idx="4637">
                  <c:v>29.6002937843814</c:v>
                </c:pt>
                <c:pt idx="4638">
                  <c:v>29.6183969939196</c:v>
                </c:pt>
                <c:pt idx="4639">
                  <c:v>29.6158306421578</c:v>
                </c:pt>
                <c:pt idx="4640">
                  <c:v>29.606699617562899</c:v>
                </c:pt>
                <c:pt idx="4641">
                  <c:v>29.614864823337101</c:v>
                </c:pt>
                <c:pt idx="4642">
                  <c:v>29.602844419470301</c:v>
                </c:pt>
                <c:pt idx="4643">
                  <c:v>29.5972191626092</c:v>
                </c:pt>
                <c:pt idx="4644">
                  <c:v>29.614613131865099</c:v>
                </c:pt>
                <c:pt idx="4645">
                  <c:v>29.591081722689101</c:v>
                </c:pt>
                <c:pt idx="4646">
                  <c:v>29.590664979604298</c:v>
                </c:pt>
                <c:pt idx="4647">
                  <c:v>29.5803877563479</c:v>
                </c:pt>
                <c:pt idx="4648">
                  <c:v>29.582785355091701</c:v>
                </c:pt>
                <c:pt idx="4649">
                  <c:v>29.579232004769199</c:v>
                </c:pt>
                <c:pt idx="4650">
                  <c:v>29.580397106414999</c:v>
                </c:pt>
                <c:pt idx="4651">
                  <c:v>29.591463915236201</c:v>
                </c:pt>
                <c:pt idx="4652">
                  <c:v>29.588915976153402</c:v>
                </c:pt>
                <c:pt idx="4653">
                  <c:v>29.575240821254599</c:v>
                </c:pt>
                <c:pt idx="4654">
                  <c:v>29.590554641634402</c:v>
                </c:pt>
                <c:pt idx="4655">
                  <c:v>29.570257666989399</c:v>
                </c:pt>
                <c:pt idx="4656">
                  <c:v>29.577683034904499</c:v>
                </c:pt>
                <c:pt idx="4657">
                  <c:v>29.5853278257432</c:v>
                </c:pt>
                <c:pt idx="4658">
                  <c:v>29.592726251160499</c:v>
                </c:pt>
                <c:pt idx="4659">
                  <c:v>29.5835677375795</c:v>
                </c:pt>
                <c:pt idx="4660">
                  <c:v>29.5945236769311</c:v>
                </c:pt>
                <c:pt idx="4661">
                  <c:v>29.581518127983902</c:v>
                </c:pt>
                <c:pt idx="4662">
                  <c:v>29.569249153062898</c:v>
                </c:pt>
                <c:pt idx="4663">
                  <c:v>29.574021290703801</c:v>
                </c:pt>
                <c:pt idx="4664">
                  <c:v>29.575893449148602</c:v>
                </c:pt>
                <c:pt idx="4665">
                  <c:v>29.572429935868001</c:v>
                </c:pt>
                <c:pt idx="4666">
                  <c:v>29.573867049950799</c:v>
                </c:pt>
                <c:pt idx="4667">
                  <c:v>29.560573962069999</c:v>
                </c:pt>
                <c:pt idx="4668">
                  <c:v>29.569031807822899</c:v>
                </c:pt>
                <c:pt idx="4669">
                  <c:v>29.571704909131402</c:v>
                </c:pt>
                <c:pt idx="4670">
                  <c:v>29.567396197559201</c:v>
                </c:pt>
                <c:pt idx="4671">
                  <c:v>29.5592894418964</c:v>
                </c:pt>
                <c:pt idx="4672">
                  <c:v>29.573435848889002</c:v>
                </c:pt>
                <c:pt idx="4673">
                  <c:v>29.5730865875828</c:v>
                </c:pt>
                <c:pt idx="4674">
                  <c:v>29.561296525601399</c:v>
                </c:pt>
                <c:pt idx="4675">
                  <c:v>29.576185733225898</c:v>
                </c:pt>
                <c:pt idx="4676">
                  <c:v>29.579733781715301</c:v>
                </c:pt>
                <c:pt idx="4677">
                  <c:v>29.573623797281499</c:v>
                </c:pt>
                <c:pt idx="4678">
                  <c:v>29.578426423925801</c:v>
                </c:pt>
                <c:pt idx="4679">
                  <c:v>29.578595636612501</c:v>
                </c:pt>
                <c:pt idx="4680">
                  <c:v>29.588304345747002</c:v>
                </c:pt>
                <c:pt idx="4681">
                  <c:v>29.568392652171301</c:v>
                </c:pt>
                <c:pt idx="4682">
                  <c:v>29.575264064781699</c:v>
                </c:pt>
                <c:pt idx="4683">
                  <c:v>29.564840715951501</c:v>
                </c:pt>
                <c:pt idx="4684">
                  <c:v>29.565864215230601</c:v>
                </c:pt>
                <c:pt idx="4685">
                  <c:v>29.556141991714298</c:v>
                </c:pt>
                <c:pt idx="4686">
                  <c:v>29.570942764812301</c:v>
                </c:pt>
                <c:pt idx="4687">
                  <c:v>29.565589098869498</c:v>
                </c:pt>
                <c:pt idx="4688">
                  <c:v>29.555871139797599</c:v>
                </c:pt>
                <c:pt idx="4689">
                  <c:v>29.5434245931174</c:v>
                </c:pt>
                <c:pt idx="4690">
                  <c:v>29.5610157763712</c:v>
                </c:pt>
                <c:pt idx="4691">
                  <c:v>29.568121889137799</c:v>
                </c:pt>
                <c:pt idx="4692">
                  <c:v>29.5610267363902</c:v>
                </c:pt>
                <c:pt idx="4693">
                  <c:v>29.551904700580302</c:v>
                </c:pt>
                <c:pt idx="4694">
                  <c:v>29.543511109171298</c:v>
                </c:pt>
                <c:pt idx="4695">
                  <c:v>29.5361099939471</c:v>
                </c:pt>
                <c:pt idx="4696">
                  <c:v>29.558781049573401</c:v>
                </c:pt>
                <c:pt idx="4697">
                  <c:v>29.5496841358399</c:v>
                </c:pt>
                <c:pt idx="4698">
                  <c:v>29.550578823626001</c:v>
                </c:pt>
                <c:pt idx="4699">
                  <c:v>29.5500722492033</c:v>
                </c:pt>
                <c:pt idx="4700">
                  <c:v>29.5494231363997</c:v>
                </c:pt>
                <c:pt idx="4701">
                  <c:v>29.537377931193198</c:v>
                </c:pt>
                <c:pt idx="4702">
                  <c:v>29.552139129199901</c:v>
                </c:pt>
                <c:pt idx="4703">
                  <c:v>29.5423598946285</c:v>
                </c:pt>
                <c:pt idx="4704">
                  <c:v>29.522538886476799</c:v>
                </c:pt>
                <c:pt idx="4705">
                  <c:v>29.527444929793401</c:v>
                </c:pt>
                <c:pt idx="4706">
                  <c:v>29.538306908115</c:v>
                </c:pt>
                <c:pt idx="4707">
                  <c:v>29.535951950868899</c:v>
                </c:pt>
                <c:pt idx="4708">
                  <c:v>29.551712947369701</c:v>
                </c:pt>
                <c:pt idx="4709">
                  <c:v>29.529100149942401</c:v>
                </c:pt>
                <c:pt idx="4710">
                  <c:v>29.530600378584801</c:v>
                </c:pt>
                <c:pt idx="4711">
                  <c:v>29.520081832484401</c:v>
                </c:pt>
                <c:pt idx="4712">
                  <c:v>29.531253611817998</c:v>
                </c:pt>
                <c:pt idx="4713">
                  <c:v>29.523415908361301</c:v>
                </c:pt>
                <c:pt idx="4714">
                  <c:v>29.529636850152599</c:v>
                </c:pt>
                <c:pt idx="4715">
                  <c:v>29.535782184161199</c:v>
                </c:pt>
                <c:pt idx="4716">
                  <c:v>29.517839112237102</c:v>
                </c:pt>
                <c:pt idx="4717">
                  <c:v>29.519956979317602</c:v>
                </c:pt>
                <c:pt idx="4718">
                  <c:v>29.528338629471701</c:v>
                </c:pt>
                <c:pt idx="4719">
                  <c:v>29.5024725569717</c:v>
                </c:pt>
                <c:pt idx="4720">
                  <c:v>29.519920686224001</c:v>
                </c:pt>
                <c:pt idx="4721">
                  <c:v>29.517118831420301</c:v>
                </c:pt>
                <c:pt idx="4722">
                  <c:v>29.5159892217278</c:v>
                </c:pt>
                <c:pt idx="4723">
                  <c:v>29.5110981849285</c:v>
                </c:pt>
                <c:pt idx="4724">
                  <c:v>29.520387831282299</c:v>
                </c:pt>
                <c:pt idx="4725">
                  <c:v>29.5081490133397</c:v>
                </c:pt>
                <c:pt idx="4726">
                  <c:v>29.526551243316302</c:v>
                </c:pt>
                <c:pt idx="4727">
                  <c:v>29.498379597646998</c:v>
                </c:pt>
                <c:pt idx="4728">
                  <c:v>29.500148931730401</c:v>
                </c:pt>
                <c:pt idx="4729">
                  <c:v>29.510126991816399</c:v>
                </c:pt>
                <c:pt idx="4730">
                  <c:v>29.501449393983901</c:v>
                </c:pt>
                <c:pt idx="4731">
                  <c:v>29.505958998280999</c:v>
                </c:pt>
                <c:pt idx="4732">
                  <c:v>29.4935709074195</c:v>
                </c:pt>
                <c:pt idx="4733">
                  <c:v>29.491628730900398</c:v>
                </c:pt>
                <c:pt idx="4734">
                  <c:v>29.482114403810002</c:v>
                </c:pt>
                <c:pt idx="4735">
                  <c:v>29.510970079027299</c:v>
                </c:pt>
                <c:pt idx="4736">
                  <c:v>29.497734392897001</c:v>
                </c:pt>
                <c:pt idx="4737">
                  <c:v>29.5001097713847</c:v>
                </c:pt>
                <c:pt idx="4738">
                  <c:v>29.486164956119701</c:v>
                </c:pt>
                <c:pt idx="4739">
                  <c:v>29.479947461774302</c:v>
                </c:pt>
                <c:pt idx="4740">
                  <c:v>29.481941741030099</c:v>
                </c:pt>
                <c:pt idx="4741">
                  <c:v>29.5001797111026</c:v>
                </c:pt>
                <c:pt idx="4742">
                  <c:v>29.4732948852307</c:v>
                </c:pt>
                <c:pt idx="4743">
                  <c:v>29.4766521703481</c:v>
                </c:pt>
                <c:pt idx="4744">
                  <c:v>29.480116748927699</c:v>
                </c:pt>
                <c:pt idx="4745">
                  <c:v>29.4903756564924</c:v>
                </c:pt>
                <c:pt idx="4746">
                  <c:v>29.493201169815801</c:v>
                </c:pt>
                <c:pt idx="4747">
                  <c:v>29.481316654264401</c:v>
                </c:pt>
                <c:pt idx="4748">
                  <c:v>29.4798481375582</c:v>
                </c:pt>
                <c:pt idx="4749">
                  <c:v>29.476348339763</c:v>
                </c:pt>
                <c:pt idx="4750">
                  <c:v>29.483820152521599</c:v>
                </c:pt>
                <c:pt idx="4751">
                  <c:v>29.463922787752502</c:v>
                </c:pt>
                <c:pt idx="4752">
                  <c:v>29.468740584394801</c:v>
                </c:pt>
                <c:pt idx="4753">
                  <c:v>29.475535422394799</c:v>
                </c:pt>
                <c:pt idx="4754">
                  <c:v>29.462552817291801</c:v>
                </c:pt>
                <c:pt idx="4755">
                  <c:v>29.456611846248698</c:v>
                </c:pt>
                <c:pt idx="4756">
                  <c:v>29.449308761994502</c:v>
                </c:pt>
                <c:pt idx="4757">
                  <c:v>29.450829258400098</c:v>
                </c:pt>
                <c:pt idx="4758">
                  <c:v>29.4606078419333</c:v>
                </c:pt>
                <c:pt idx="4759">
                  <c:v>29.457511801466801</c:v>
                </c:pt>
                <c:pt idx="4760">
                  <c:v>29.469807626679501</c:v>
                </c:pt>
                <c:pt idx="4761">
                  <c:v>29.454039048605601</c:v>
                </c:pt>
                <c:pt idx="4762">
                  <c:v>29.465514338694501</c:v>
                </c:pt>
                <c:pt idx="4763">
                  <c:v>29.4694893646469</c:v>
                </c:pt>
                <c:pt idx="4764">
                  <c:v>29.4671166728834</c:v>
                </c:pt>
                <c:pt idx="4765">
                  <c:v>29.459022563146501</c:v>
                </c:pt>
                <c:pt idx="4766">
                  <c:v>29.480326643769001</c:v>
                </c:pt>
                <c:pt idx="4767">
                  <c:v>29.452594842438899</c:v>
                </c:pt>
                <c:pt idx="4768">
                  <c:v>29.460763407342199</c:v>
                </c:pt>
                <c:pt idx="4769">
                  <c:v>29.4604104909839</c:v>
                </c:pt>
                <c:pt idx="4770">
                  <c:v>29.465024131450399</c:v>
                </c:pt>
                <c:pt idx="4771">
                  <c:v>29.4559236480818</c:v>
                </c:pt>
                <c:pt idx="4772">
                  <c:v>29.461493478413601</c:v>
                </c:pt>
                <c:pt idx="4773">
                  <c:v>29.4618600581795</c:v>
                </c:pt>
                <c:pt idx="4774">
                  <c:v>29.463539409921701</c:v>
                </c:pt>
                <c:pt idx="4775">
                  <c:v>29.4673312127081</c:v>
                </c:pt>
                <c:pt idx="4776">
                  <c:v>29.457809692814401</c:v>
                </c:pt>
                <c:pt idx="4777">
                  <c:v>29.459822552940398</c:v>
                </c:pt>
                <c:pt idx="4778">
                  <c:v>29.467490788136701</c:v>
                </c:pt>
                <c:pt idx="4779">
                  <c:v>29.457918621716601</c:v>
                </c:pt>
                <c:pt idx="4780">
                  <c:v>29.452088375434201</c:v>
                </c:pt>
                <c:pt idx="4781">
                  <c:v>29.452956582547401</c:v>
                </c:pt>
                <c:pt idx="4782">
                  <c:v>29.459577228482001</c:v>
                </c:pt>
                <c:pt idx="4783">
                  <c:v>29.4637963111334</c:v>
                </c:pt>
                <c:pt idx="4784">
                  <c:v>29.450850054234401</c:v>
                </c:pt>
                <c:pt idx="4785">
                  <c:v>29.458259664182499</c:v>
                </c:pt>
                <c:pt idx="4786">
                  <c:v>29.458884527981599</c:v>
                </c:pt>
                <c:pt idx="4787">
                  <c:v>29.450084977534502</c:v>
                </c:pt>
                <c:pt idx="4788">
                  <c:v>29.457334752851299</c:v>
                </c:pt>
                <c:pt idx="4789">
                  <c:v>29.445336061340299</c:v>
                </c:pt>
                <c:pt idx="4790">
                  <c:v>29.463921972463801</c:v>
                </c:pt>
                <c:pt idx="4791">
                  <c:v>29.474281677368499</c:v>
                </c:pt>
                <c:pt idx="4792">
                  <c:v>29.4609078420735</c:v>
                </c:pt>
                <c:pt idx="4793">
                  <c:v>29.451114196263699</c:v>
                </c:pt>
                <c:pt idx="4794">
                  <c:v>29.448148743846399</c:v>
                </c:pt>
                <c:pt idx="4795">
                  <c:v>29.456267849667</c:v>
                </c:pt>
                <c:pt idx="4796">
                  <c:v>29.467681540683799</c:v>
                </c:pt>
                <c:pt idx="4797">
                  <c:v>29.445239479644702</c:v>
                </c:pt>
                <c:pt idx="4798">
                  <c:v>29.444690314235199</c:v>
                </c:pt>
                <c:pt idx="4799">
                  <c:v>29.456240244651099</c:v>
                </c:pt>
                <c:pt idx="4800">
                  <c:v>29.4516370776788</c:v>
                </c:pt>
                <c:pt idx="4801">
                  <c:v>29.468850881228299</c:v>
                </c:pt>
                <c:pt idx="4802">
                  <c:v>29.467708374743601</c:v>
                </c:pt>
                <c:pt idx="4803">
                  <c:v>29.439444782089101</c:v>
                </c:pt>
                <c:pt idx="4804">
                  <c:v>29.439020308130399</c:v>
                </c:pt>
                <c:pt idx="4805">
                  <c:v>29.4227992558023</c:v>
                </c:pt>
                <c:pt idx="4806">
                  <c:v>29.438351350637699</c:v>
                </c:pt>
                <c:pt idx="4807">
                  <c:v>29.443206140724701</c:v>
                </c:pt>
                <c:pt idx="4808">
                  <c:v>29.447592292728402</c:v>
                </c:pt>
                <c:pt idx="4809">
                  <c:v>29.445385769750299</c:v>
                </c:pt>
                <c:pt idx="4810">
                  <c:v>29.4455632340641</c:v>
                </c:pt>
                <c:pt idx="4811">
                  <c:v>29.4280703345907</c:v>
                </c:pt>
                <c:pt idx="4812">
                  <c:v>29.422412102762301</c:v>
                </c:pt>
                <c:pt idx="4813">
                  <c:v>29.4215923079283</c:v>
                </c:pt>
                <c:pt idx="4814">
                  <c:v>29.3998322908379</c:v>
                </c:pt>
                <c:pt idx="4815">
                  <c:v>29.4064110961064</c:v>
                </c:pt>
                <c:pt idx="4816">
                  <c:v>29.4142767506514</c:v>
                </c:pt>
                <c:pt idx="4817">
                  <c:v>29.423648685038401</c:v>
                </c:pt>
                <c:pt idx="4818">
                  <c:v>29.409395751103698</c:v>
                </c:pt>
                <c:pt idx="4819">
                  <c:v>29.424947379722799</c:v>
                </c:pt>
                <c:pt idx="4820">
                  <c:v>29.4159344289248</c:v>
                </c:pt>
                <c:pt idx="4821">
                  <c:v>29.432012914334901</c:v>
                </c:pt>
                <c:pt idx="4822">
                  <c:v>29.406259162293502</c:v>
                </c:pt>
                <c:pt idx="4823">
                  <c:v>29.4097093017722</c:v>
                </c:pt>
                <c:pt idx="4824">
                  <c:v>29.402235786298199</c:v>
                </c:pt>
                <c:pt idx="4825">
                  <c:v>29.417324529573701</c:v>
                </c:pt>
                <c:pt idx="4826">
                  <c:v>29.404438263793399</c:v>
                </c:pt>
                <c:pt idx="4827">
                  <c:v>29.425419788032102</c:v>
                </c:pt>
                <c:pt idx="4828">
                  <c:v>29.395087578790999</c:v>
                </c:pt>
                <c:pt idx="4829">
                  <c:v>29.403698506903801</c:v>
                </c:pt>
                <c:pt idx="4830">
                  <c:v>29.411462868794001</c:v>
                </c:pt>
                <c:pt idx="4831">
                  <c:v>29.394683007849402</c:v>
                </c:pt>
                <c:pt idx="4832">
                  <c:v>29.398182515692099</c:v>
                </c:pt>
                <c:pt idx="4833">
                  <c:v>29.411840988528699</c:v>
                </c:pt>
                <c:pt idx="4834">
                  <c:v>29.405745232818099</c:v>
                </c:pt>
                <c:pt idx="4835">
                  <c:v>29.408138918469</c:v>
                </c:pt>
                <c:pt idx="4836">
                  <c:v>29.404186421086202</c:v>
                </c:pt>
                <c:pt idx="4837">
                  <c:v>29.3992940241239</c:v>
                </c:pt>
                <c:pt idx="4838">
                  <c:v>29.389796230508999</c:v>
                </c:pt>
                <c:pt idx="4839">
                  <c:v>29.4059624310133</c:v>
                </c:pt>
                <c:pt idx="4840">
                  <c:v>29.405933395347098</c:v>
                </c:pt>
                <c:pt idx="4841">
                  <c:v>29.380030067570701</c:v>
                </c:pt>
                <c:pt idx="4842">
                  <c:v>29.404111648746198</c:v>
                </c:pt>
                <c:pt idx="4843">
                  <c:v>29.3833846221494</c:v>
                </c:pt>
                <c:pt idx="4844">
                  <c:v>29.385472211241002</c:v>
                </c:pt>
                <c:pt idx="4845">
                  <c:v>29.399888278317899</c:v>
                </c:pt>
                <c:pt idx="4846">
                  <c:v>29.380222384047201</c:v>
                </c:pt>
                <c:pt idx="4847">
                  <c:v>29.390741277586201</c:v>
                </c:pt>
                <c:pt idx="4848">
                  <c:v>29.388947109702102</c:v>
                </c:pt>
                <c:pt idx="4849">
                  <c:v>29.383096449560099</c:v>
                </c:pt>
                <c:pt idx="4850">
                  <c:v>29.3814782077092</c:v>
                </c:pt>
                <c:pt idx="4851">
                  <c:v>29.377642727965501</c:v>
                </c:pt>
                <c:pt idx="4852">
                  <c:v>29.3830128335408</c:v>
                </c:pt>
                <c:pt idx="4853">
                  <c:v>29.373431441436001</c:v>
                </c:pt>
                <c:pt idx="4854">
                  <c:v>29.380000991720401</c:v>
                </c:pt>
                <c:pt idx="4855">
                  <c:v>29.381809366799001</c:v>
                </c:pt>
                <c:pt idx="4856">
                  <c:v>29.422380307554299</c:v>
                </c:pt>
                <c:pt idx="4857">
                  <c:v>29.421517571818701</c:v>
                </c:pt>
                <c:pt idx="4858">
                  <c:v>29.4246099832929</c:v>
                </c:pt>
                <c:pt idx="4859">
                  <c:v>29.422227390379302</c:v>
                </c:pt>
                <c:pt idx="4860">
                  <c:v>29.444097379395</c:v>
                </c:pt>
                <c:pt idx="4861">
                  <c:v>29.4034668301185</c:v>
                </c:pt>
                <c:pt idx="4862">
                  <c:v>29.4266915510959</c:v>
                </c:pt>
                <c:pt idx="4863">
                  <c:v>29.438597439237</c:v>
                </c:pt>
                <c:pt idx="4864">
                  <c:v>29.417613468136999</c:v>
                </c:pt>
                <c:pt idx="4865">
                  <c:v>29.420385566512898</c:v>
                </c:pt>
                <c:pt idx="4866">
                  <c:v>29.416819498114101</c:v>
                </c:pt>
                <c:pt idx="4867">
                  <c:v>29.404700091259301</c:v>
                </c:pt>
                <c:pt idx="4868">
                  <c:v>29.414725512169799</c:v>
                </c:pt>
                <c:pt idx="4869">
                  <c:v>29.405202519366</c:v>
                </c:pt>
                <c:pt idx="4870">
                  <c:v>29.445443942210201</c:v>
                </c:pt>
                <c:pt idx="4871">
                  <c:v>29.427977691584299</c:v>
                </c:pt>
                <c:pt idx="4872">
                  <c:v>29.428128056243999</c:v>
                </c:pt>
                <c:pt idx="4873">
                  <c:v>29.420444385432098</c:v>
                </c:pt>
                <c:pt idx="4874">
                  <c:v>29.281822862218799</c:v>
                </c:pt>
                <c:pt idx="4875">
                  <c:v>29.354654085106102</c:v>
                </c:pt>
                <c:pt idx="4876">
                  <c:v>29.3720445279451</c:v>
                </c:pt>
                <c:pt idx="4877">
                  <c:v>29.353842737131799</c:v>
                </c:pt>
                <c:pt idx="4878">
                  <c:v>29.414743263966901</c:v>
                </c:pt>
                <c:pt idx="4879">
                  <c:v>29.379209365760101</c:v>
                </c:pt>
                <c:pt idx="4880">
                  <c:v>29.3931773303234</c:v>
                </c:pt>
                <c:pt idx="4881">
                  <c:v>29.420959361324901</c:v>
                </c:pt>
                <c:pt idx="4882">
                  <c:v>29.392876244337501</c:v>
                </c:pt>
                <c:pt idx="4883">
                  <c:v>29.386349345907998</c:v>
                </c:pt>
                <c:pt idx="4884">
                  <c:v>29.365653568162799</c:v>
                </c:pt>
                <c:pt idx="4885">
                  <c:v>29.382287524229501</c:v>
                </c:pt>
                <c:pt idx="4886">
                  <c:v>29.402987068304</c:v>
                </c:pt>
                <c:pt idx="4887">
                  <c:v>29.385022535161301</c:v>
                </c:pt>
                <c:pt idx="4888">
                  <c:v>29.390996725014499</c:v>
                </c:pt>
                <c:pt idx="4889">
                  <c:v>29.396789760051401</c:v>
                </c:pt>
                <c:pt idx="4890">
                  <c:v>29.3919621627693</c:v>
                </c:pt>
                <c:pt idx="4891">
                  <c:v>29.3967999497325</c:v>
                </c:pt>
                <c:pt idx="4892">
                  <c:v>29.395407081015801</c:v>
                </c:pt>
                <c:pt idx="4893">
                  <c:v>29.394597215375001</c:v>
                </c:pt>
                <c:pt idx="4894">
                  <c:v>29.3875693342289</c:v>
                </c:pt>
                <c:pt idx="4895">
                  <c:v>29.378170707691101</c:v>
                </c:pt>
                <c:pt idx="4896">
                  <c:v>29.392455969375899</c:v>
                </c:pt>
                <c:pt idx="4897">
                  <c:v>29.378826072299901</c:v>
                </c:pt>
                <c:pt idx="4898">
                  <c:v>29.3757701278826</c:v>
                </c:pt>
                <c:pt idx="4899">
                  <c:v>29.378658954657698</c:v>
                </c:pt>
                <c:pt idx="4900">
                  <c:v>29.379768002819699</c:v>
                </c:pt>
                <c:pt idx="4901">
                  <c:v>29.365303849167699</c:v>
                </c:pt>
                <c:pt idx="4902">
                  <c:v>29.3815842156096</c:v>
                </c:pt>
                <c:pt idx="4903">
                  <c:v>29.3758784673816</c:v>
                </c:pt>
                <c:pt idx="4904">
                  <c:v>29.373434732578801</c:v>
                </c:pt>
                <c:pt idx="4905">
                  <c:v>29.3727209349608</c:v>
                </c:pt>
                <c:pt idx="4906">
                  <c:v>29.374745740336699</c:v>
                </c:pt>
                <c:pt idx="4907">
                  <c:v>29.3609344875292</c:v>
                </c:pt>
                <c:pt idx="4908">
                  <c:v>29.374400816504998</c:v>
                </c:pt>
                <c:pt idx="4909">
                  <c:v>29.3512316355087</c:v>
                </c:pt>
                <c:pt idx="4910">
                  <c:v>29.375560801477199</c:v>
                </c:pt>
                <c:pt idx="4911">
                  <c:v>29.369049280858899</c:v>
                </c:pt>
                <c:pt idx="4912">
                  <c:v>29.368551079604401</c:v>
                </c:pt>
                <c:pt idx="4913">
                  <c:v>29.3675432377809</c:v>
                </c:pt>
                <c:pt idx="4914">
                  <c:v>29.381621144452001</c:v>
                </c:pt>
                <c:pt idx="4915">
                  <c:v>29.385126448035798</c:v>
                </c:pt>
                <c:pt idx="4916">
                  <c:v>29.358178037578401</c:v>
                </c:pt>
                <c:pt idx="4917">
                  <c:v>29.363197014126801</c:v>
                </c:pt>
                <c:pt idx="4918">
                  <c:v>29.356566389079699</c:v>
                </c:pt>
                <c:pt idx="4919">
                  <c:v>29.382542574034002</c:v>
                </c:pt>
                <c:pt idx="4920">
                  <c:v>29.343504087722899</c:v>
                </c:pt>
                <c:pt idx="4921">
                  <c:v>29.3778324678843</c:v>
                </c:pt>
                <c:pt idx="4922">
                  <c:v>29.359176513735999</c:v>
                </c:pt>
                <c:pt idx="4923">
                  <c:v>29.364626492159299</c:v>
                </c:pt>
                <c:pt idx="4924">
                  <c:v>29.355618928631401</c:v>
                </c:pt>
                <c:pt idx="4925">
                  <c:v>29.3591833708238</c:v>
                </c:pt>
                <c:pt idx="4926">
                  <c:v>29.355269198433302</c:v>
                </c:pt>
                <c:pt idx="4927">
                  <c:v>29.3448807116661</c:v>
                </c:pt>
                <c:pt idx="4928">
                  <c:v>29.363933850245601</c:v>
                </c:pt>
                <c:pt idx="4929">
                  <c:v>29.3603321024321</c:v>
                </c:pt>
                <c:pt idx="4930">
                  <c:v>29.347570425319802</c:v>
                </c:pt>
                <c:pt idx="4931">
                  <c:v>29.3490208394036</c:v>
                </c:pt>
                <c:pt idx="4932">
                  <c:v>29.347626310608</c:v>
                </c:pt>
                <c:pt idx="4933">
                  <c:v>29.364652512230201</c:v>
                </c:pt>
                <c:pt idx="4934">
                  <c:v>29.3502291230926</c:v>
                </c:pt>
                <c:pt idx="4935">
                  <c:v>29.353274901732899</c:v>
                </c:pt>
                <c:pt idx="4936">
                  <c:v>29.3475405552079</c:v>
                </c:pt>
                <c:pt idx="4937">
                  <c:v>29.3401411090815</c:v>
                </c:pt>
                <c:pt idx="4938">
                  <c:v>29.344249989650201</c:v>
                </c:pt>
                <c:pt idx="4939">
                  <c:v>29.3565526089088</c:v>
                </c:pt>
                <c:pt idx="4940">
                  <c:v>29.345300668394302</c:v>
                </c:pt>
                <c:pt idx="4941">
                  <c:v>29.357048960156199</c:v>
                </c:pt>
                <c:pt idx="4942">
                  <c:v>29.351842518336799</c:v>
                </c:pt>
                <c:pt idx="4943">
                  <c:v>29.358391988613601</c:v>
                </c:pt>
                <c:pt idx="4944">
                  <c:v>29.349101759300201</c:v>
                </c:pt>
                <c:pt idx="4945">
                  <c:v>29.351019115248398</c:v>
                </c:pt>
                <c:pt idx="4946">
                  <c:v>29.339629258036801</c:v>
                </c:pt>
                <c:pt idx="4947">
                  <c:v>29.343249181249501</c:v>
                </c:pt>
                <c:pt idx="4948">
                  <c:v>29.3480510362978</c:v>
                </c:pt>
                <c:pt idx="4949">
                  <c:v>29.347200520251999</c:v>
                </c:pt>
                <c:pt idx="4950">
                  <c:v>29.3473909309871</c:v>
                </c:pt>
                <c:pt idx="4951">
                  <c:v>29.3491267919979</c:v>
                </c:pt>
                <c:pt idx="4952">
                  <c:v>29.3357564204947</c:v>
                </c:pt>
                <c:pt idx="4953">
                  <c:v>29.350074563171798</c:v>
                </c:pt>
                <c:pt idx="4954">
                  <c:v>29.352544015248601</c:v>
                </c:pt>
                <c:pt idx="4955">
                  <c:v>29.342681208563601</c:v>
                </c:pt>
                <c:pt idx="4956">
                  <c:v>29.356081701723198</c:v>
                </c:pt>
                <c:pt idx="4957">
                  <c:v>29.336172841862499</c:v>
                </c:pt>
                <c:pt idx="4958">
                  <c:v>29.3388253322887</c:v>
                </c:pt>
                <c:pt idx="4959">
                  <c:v>29.343025972989601</c:v>
                </c:pt>
                <c:pt idx="4960">
                  <c:v>29.3406073500635</c:v>
                </c:pt>
                <c:pt idx="4961">
                  <c:v>29.3493305860814</c:v>
                </c:pt>
                <c:pt idx="4962">
                  <c:v>29.333533934730401</c:v>
                </c:pt>
                <c:pt idx="4963">
                  <c:v>29.332628322360002</c:v>
                </c:pt>
                <c:pt idx="4964">
                  <c:v>29.344445194703699</c:v>
                </c:pt>
                <c:pt idx="4965">
                  <c:v>29.332951455817501</c:v>
                </c:pt>
                <c:pt idx="4966">
                  <c:v>29.345323000598299</c:v>
                </c:pt>
                <c:pt idx="4967">
                  <c:v>29.345216975924</c:v>
                </c:pt>
                <c:pt idx="4968">
                  <c:v>29.342435104729802</c:v>
                </c:pt>
                <c:pt idx="4969">
                  <c:v>29.343145926337399</c:v>
                </c:pt>
                <c:pt idx="4970">
                  <c:v>29.3425147572413</c:v>
                </c:pt>
                <c:pt idx="4971">
                  <c:v>29.330619259221699</c:v>
                </c:pt>
                <c:pt idx="4972">
                  <c:v>29.3335094494049</c:v>
                </c:pt>
                <c:pt idx="4973">
                  <c:v>29.344838832487699</c:v>
                </c:pt>
                <c:pt idx="4974">
                  <c:v>29.3485881121827</c:v>
                </c:pt>
                <c:pt idx="4975">
                  <c:v>29.345627695616599</c:v>
                </c:pt>
                <c:pt idx="4976">
                  <c:v>29.3385798441231</c:v>
                </c:pt>
                <c:pt idx="4977">
                  <c:v>29.3514679123878</c:v>
                </c:pt>
                <c:pt idx="4978">
                  <c:v>29.3346946772356</c:v>
                </c:pt>
                <c:pt idx="4979">
                  <c:v>29.3285684856586</c:v>
                </c:pt>
                <c:pt idx="4980">
                  <c:v>29.329551051296502</c:v>
                </c:pt>
                <c:pt idx="4981">
                  <c:v>29.3309726127201</c:v>
                </c:pt>
                <c:pt idx="4982">
                  <c:v>29.338241459604099</c:v>
                </c:pt>
                <c:pt idx="4983">
                  <c:v>29.329880795218699</c:v>
                </c:pt>
                <c:pt idx="4984">
                  <c:v>29.324290275939202</c:v>
                </c:pt>
                <c:pt idx="4985">
                  <c:v>29.321781542638799</c:v>
                </c:pt>
                <c:pt idx="4986">
                  <c:v>29.328829030115699</c:v>
                </c:pt>
                <c:pt idx="4987">
                  <c:v>29.338419050037299</c:v>
                </c:pt>
                <c:pt idx="4988">
                  <c:v>29.3124106855972</c:v>
                </c:pt>
                <c:pt idx="4989">
                  <c:v>29.329627790903899</c:v>
                </c:pt>
                <c:pt idx="4990">
                  <c:v>29.335209330697701</c:v>
                </c:pt>
                <c:pt idx="4991">
                  <c:v>29.3280334706531</c:v>
                </c:pt>
                <c:pt idx="4992">
                  <c:v>29.338607009551399</c:v>
                </c:pt>
                <c:pt idx="4993">
                  <c:v>29.310753618552599</c:v>
                </c:pt>
                <c:pt idx="4994">
                  <c:v>29.337478710387298</c:v>
                </c:pt>
                <c:pt idx="4995">
                  <c:v>29.3351438466674</c:v>
                </c:pt>
                <c:pt idx="4996">
                  <c:v>29.3288752683228</c:v>
                </c:pt>
                <c:pt idx="4997">
                  <c:v>29.330897795651001</c:v>
                </c:pt>
                <c:pt idx="4998">
                  <c:v>29.337860505692699</c:v>
                </c:pt>
                <c:pt idx="4999">
                  <c:v>29.324376243640899</c:v>
                </c:pt>
                <c:pt idx="5000">
                  <c:v>29.316027982280101</c:v>
                </c:pt>
                <c:pt idx="5001">
                  <c:v>29.316786211224098</c:v>
                </c:pt>
                <c:pt idx="5002">
                  <c:v>29.312174718027698</c:v>
                </c:pt>
                <c:pt idx="5003">
                  <c:v>29.311905266765699</c:v>
                </c:pt>
                <c:pt idx="5004">
                  <c:v>29.306571805409199</c:v>
                </c:pt>
                <c:pt idx="5005">
                  <c:v>29.311635259619599</c:v>
                </c:pt>
                <c:pt idx="5006">
                  <c:v>29.307044397036801</c:v>
                </c:pt>
                <c:pt idx="5007">
                  <c:v>29.325833271693199</c:v>
                </c:pt>
                <c:pt idx="5008">
                  <c:v>29.305297042512599</c:v>
                </c:pt>
                <c:pt idx="5009">
                  <c:v>29.316530119673399</c:v>
                </c:pt>
                <c:pt idx="5010">
                  <c:v>29.3124718278596</c:v>
                </c:pt>
                <c:pt idx="5011">
                  <c:v>29.308345502552299</c:v>
                </c:pt>
                <c:pt idx="5012">
                  <c:v>29.308713243939899</c:v>
                </c:pt>
                <c:pt idx="5013">
                  <c:v>29.305219784701499</c:v>
                </c:pt>
                <c:pt idx="5014">
                  <c:v>29.300516477219801</c:v>
                </c:pt>
                <c:pt idx="5015">
                  <c:v>29.3112869343088</c:v>
                </c:pt>
                <c:pt idx="5016">
                  <c:v>29.298385639139301</c:v>
                </c:pt>
                <c:pt idx="5017">
                  <c:v>29.2947196842835</c:v>
                </c:pt>
                <c:pt idx="5018">
                  <c:v>29.297216712938599</c:v>
                </c:pt>
                <c:pt idx="5019">
                  <c:v>29.308961897669999</c:v>
                </c:pt>
                <c:pt idx="5020">
                  <c:v>29.304934987130999</c:v>
                </c:pt>
                <c:pt idx="5021">
                  <c:v>29.3054809512061</c:v>
                </c:pt>
                <c:pt idx="5022">
                  <c:v>29.305875206955399</c:v>
                </c:pt>
                <c:pt idx="5023">
                  <c:v>29.301673454394699</c:v>
                </c:pt>
                <c:pt idx="5024">
                  <c:v>29.297700382188999</c:v>
                </c:pt>
                <c:pt idx="5025">
                  <c:v>29.3026244619621</c:v>
                </c:pt>
                <c:pt idx="5026">
                  <c:v>29.3021995909174</c:v>
                </c:pt>
                <c:pt idx="5027">
                  <c:v>29.297994799072899</c:v>
                </c:pt>
                <c:pt idx="5028">
                  <c:v>29.3004189623888</c:v>
                </c:pt>
                <c:pt idx="5029">
                  <c:v>29.291604149894901</c:v>
                </c:pt>
                <c:pt idx="5030">
                  <c:v>29.2933794443396</c:v>
                </c:pt>
                <c:pt idx="5031">
                  <c:v>29.293473879415199</c:v>
                </c:pt>
                <c:pt idx="5032">
                  <c:v>29.281421488777699</c:v>
                </c:pt>
                <c:pt idx="5033">
                  <c:v>29.308478947701499</c:v>
                </c:pt>
                <c:pt idx="5034">
                  <c:v>29.278236137610101</c:v>
                </c:pt>
                <c:pt idx="5035">
                  <c:v>29.306997069323899</c:v>
                </c:pt>
                <c:pt idx="5036">
                  <c:v>29.274969831970498</c:v>
                </c:pt>
                <c:pt idx="5037">
                  <c:v>29.307481976822199</c:v>
                </c:pt>
                <c:pt idx="5038">
                  <c:v>29.284105697565</c:v>
                </c:pt>
                <c:pt idx="5039">
                  <c:v>29.299560380809101</c:v>
                </c:pt>
                <c:pt idx="5040">
                  <c:v>29.278035541765899</c:v>
                </c:pt>
                <c:pt idx="5041">
                  <c:v>29.286362504001399</c:v>
                </c:pt>
                <c:pt idx="5042">
                  <c:v>29.280789296619801</c:v>
                </c:pt>
                <c:pt idx="5043">
                  <c:v>29.275997847175599</c:v>
                </c:pt>
                <c:pt idx="5044">
                  <c:v>29.302670358417199</c:v>
                </c:pt>
                <c:pt idx="5045">
                  <c:v>29.292996259575201</c:v>
                </c:pt>
                <c:pt idx="5046">
                  <c:v>29.262486428612</c:v>
                </c:pt>
                <c:pt idx="5047">
                  <c:v>29.300540436569101</c:v>
                </c:pt>
                <c:pt idx="5048">
                  <c:v>29.291523300129299</c:v>
                </c:pt>
                <c:pt idx="5049">
                  <c:v>29.295613936362798</c:v>
                </c:pt>
                <c:pt idx="5050">
                  <c:v>29.300939766294199</c:v>
                </c:pt>
                <c:pt idx="5051">
                  <c:v>29.3026590444988</c:v>
                </c:pt>
                <c:pt idx="5052">
                  <c:v>29.279439061006499</c:v>
                </c:pt>
                <c:pt idx="5053">
                  <c:v>29.2933640885127</c:v>
                </c:pt>
                <c:pt idx="5054">
                  <c:v>29.283712093589301</c:v>
                </c:pt>
                <c:pt idx="5055">
                  <c:v>29.300103193563</c:v>
                </c:pt>
                <c:pt idx="5056">
                  <c:v>29.292901045536599</c:v>
                </c:pt>
                <c:pt idx="5057">
                  <c:v>29.2866954450737</c:v>
                </c:pt>
                <c:pt idx="5058">
                  <c:v>29.278331533606998</c:v>
                </c:pt>
                <c:pt idx="5059">
                  <c:v>29.2724474974362</c:v>
                </c:pt>
                <c:pt idx="5060">
                  <c:v>29.283745753948999</c:v>
                </c:pt>
                <c:pt idx="5061">
                  <c:v>29.2773302524046</c:v>
                </c:pt>
                <c:pt idx="5062">
                  <c:v>29.277828043520799</c:v>
                </c:pt>
                <c:pt idx="5063">
                  <c:v>29.287877731114499</c:v>
                </c:pt>
                <c:pt idx="5064">
                  <c:v>29.266468460041501</c:v>
                </c:pt>
                <c:pt idx="5065">
                  <c:v>29.273550957205501</c:v>
                </c:pt>
                <c:pt idx="5066">
                  <c:v>29.298895826310499</c:v>
                </c:pt>
                <c:pt idx="5067">
                  <c:v>29.282719208243201</c:v>
                </c:pt>
                <c:pt idx="5068">
                  <c:v>29.2794412185964</c:v>
                </c:pt>
                <c:pt idx="5069">
                  <c:v>29.279732571679599</c:v>
                </c:pt>
                <c:pt idx="5070">
                  <c:v>29.287705211365999</c:v>
                </c:pt>
                <c:pt idx="5071">
                  <c:v>29.287569579251699</c:v>
                </c:pt>
                <c:pt idx="5072">
                  <c:v>29.264964885679898</c:v>
                </c:pt>
                <c:pt idx="5073">
                  <c:v>29.277092290957899</c:v>
                </c:pt>
                <c:pt idx="5074">
                  <c:v>29.286396065517501</c:v>
                </c:pt>
                <c:pt idx="5075">
                  <c:v>29.2788920332478</c:v>
                </c:pt>
                <c:pt idx="5076">
                  <c:v>29.271807414203099</c:v>
                </c:pt>
                <c:pt idx="5077">
                  <c:v>29.270641532883701</c:v>
                </c:pt>
                <c:pt idx="5078">
                  <c:v>29.269027407195399</c:v>
                </c:pt>
                <c:pt idx="5079">
                  <c:v>29.277663430303701</c:v>
                </c:pt>
                <c:pt idx="5080">
                  <c:v>29.267798671151599</c:v>
                </c:pt>
                <c:pt idx="5081">
                  <c:v>29.276160585076902</c:v>
                </c:pt>
                <c:pt idx="5082">
                  <c:v>29.268017322040301</c:v>
                </c:pt>
                <c:pt idx="5083">
                  <c:v>29.2637842669074</c:v>
                </c:pt>
                <c:pt idx="5084">
                  <c:v>29.261654253801201</c:v>
                </c:pt>
                <c:pt idx="5085">
                  <c:v>29.2677022166658</c:v>
                </c:pt>
                <c:pt idx="5086">
                  <c:v>29.281947827973401</c:v>
                </c:pt>
                <c:pt idx="5087">
                  <c:v>29.2798757243377</c:v>
                </c:pt>
                <c:pt idx="5088">
                  <c:v>29.276315392119798</c:v>
                </c:pt>
                <c:pt idx="5089">
                  <c:v>29.282179645369801</c:v>
                </c:pt>
                <c:pt idx="5090">
                  <c:v>29.2615719148652</c:v>
                </c:pt>
                <c:pt idx="5091">
                  <c:v>29.279665113223501</c:v>
                </c:pt>
                <c:pt idx="5092">
                  <c:v>29.277266559144699</c:v>
                </c:pt>
                <c:pt idx="5093">
                  <c:v>29.2802759285319</c:v>
                </c:pt>
                <c:pt idx="5094">
                  <c:v>29.277072386758199</c:v>
                </c:pt>
                <c:pt idx="5095">
                  <c:v>29.277502314772001</c:v>
                </c:pt>
                <c:pt idx="5096">
                  <c:v>29.273834757757399</c:v>
                </c:pt>
                <c:pt idx="5097">
                  <c:v>29.2619453569116</c:v>
                </c:pt>
                <c:pt idx="5098">
                  <c:v>29.2664224836487</c:v>
                </c:pt>
                <c:pt idx="5099">
                  <c:v>29.270550078881001</c:v>
                </c:pt>
                <c:pt idx="5100">
                  <c:v>29.2816900756712</c:v>
                </c:pt>
                <c:pt idx="5101">
                  <c:v>29.281059942948701</c:v>
                </c:pt>
                <c:pt idx="5102">
                  <c:v>29.271653619389099</c:v>
                </c:pt>
                <c:pt idx="5103">
                  <c:v>29.2587591440439</c:v>
                </c:pt>
                <c:pt idx="5104">
                  <c:v>29.2777942459198</c:v>
                </c:pt>
                <c:pt idx="5105">
                  <c:v>29.286423543880499</c:v>
                </c:pt>
                <c:pt idx="5106">
                  <c:v>29.2782999206594</c:v>
                </c:pt>
                <c:pt idx="5107">
                  <c:v>29.276895156174898</c:v>
                </c:pt>
                <c:pt idx="5108">
                  <c:v>29.283428356866601</c:v>
                </c:pt>
                <c:pt idx="5109">
                  <c:v>29.2865242011774</c:v>
                </c:pt>
                <c:pt idx="5110">
                  <c:v>29.269632364610501</c:v>
                </c:pt>
                <c:pt idx="5111">
                  <c:v>29.266305148096901</c:v>
                </c:pt>
                <c:pt idx="5112">
                  <c:v>29.2839564012592</c:v>
                </c:pt>
                <c:pt idx="5113">
                  <c:v>29.267495382027999</c:v>
                </c:pt>
                <c:pt idx="5114">
                  <c:v>29.259645652491599</c:v>
                </c:pt>
                <c:pt idx="5115">
                  <c:v>29.277064000807599</c:v>
                </c:pt>
                <c:pt idx="5116">
                  <c:v>29.2684133660171</c:v>
                </c:pt>
                <c:pt idx="5117">
                  <c:v>29.267930844438101</c:v>
                </c:pt>
                <c:pt idx="5118">
                  <c:v>29.274880173538399</c:v>
                </c:pt>
                <c:pt idx="5119">
                  <c:v>29.282634450871502</c:v>
                </c:pt>
                <c:pt idx="5120">
                  <c:v>29.276060124305399</c:v>
                </c:pt>
                <c:pt idx="5121">
                  <c:v>29.2744715563299</c:v>
                </c:pt>
                <c:pt idx="5122">
                  <c:v>29.278819081959</c:v>
                </c:pt>
                <c:pt idx="5123">
                  <c:v>29.269628192403701</c:v>
                </c:pt>
                <c:pt idx="5124">
                  <c:v>29.281309939863799</c:v>
                </c:pt>
                <c:pt idx="5125">
                  <c:v>29.282998935441501</c:v>
                </c:pt>
                <c:pt idx="5126">
                  <c:v>29.297264414690201</c:v>
                </c:pt>
                <c:pt idx="5127">
                  <c:v>29.280585074454599</c:v>
                </c:pt>
                <c:pt idx="5128">
                  <c:v>29.281473936746</c:v>
                </c:pt>
                <c:pt idx="5129">
                  <c:v>29.2787306595811</c:v>
                </c:pt>
                <c:pt idx="5130">
                  <c:v>29.282719460846401</c:v>
                </c:pt>
                <c:pt idx="5131">
                  <c:v>29.287040160781601</c:v>
                </c:pt>
                <c:pt idx="5132">
                  <c:v>29.277155054148899</c:v>
                </c:pt>
                <c:pt idx="5133">
                  <c:v>29.268431345078898</c:v>
                </c:pt>
                <c:pt idx="5134">
                  <c:v>29.269196386355102</c:v>
                </c:pt>
                <c:pt idx="5135">
                  <c:v>29.2833664829142</c:v>
                </c:pt>
                <c:pt idx="5136">
                  <c:v>29.271411391927099</c:v>
                </c:pt>
                <c:pt idx="5137">
                  <c:v>29.256706296754999</c:v>
                </c:pt>
                <c:pt idx="5138">
                  <c:v>29.261076528679698</c:v>
                </c:pt>
                <c:pt idx="5139">
                  <c:v>29.268788826292599</c:v>
                </c:pt>
                <c:pt idx="5140">
                  <c:v>29.259779031529</c:v>
                </c:pt>
                <c:pt idx="5141">
                  <c:v>29.2611529829781</c:v>
                </c:pt>
                <c:pt idx="5142">
                  <c:v>29.255555455288601</c:v>
                </c:pt>
                <c:pt idx="5143">
                  <c:v>29.263577472916499</c:v>
                </c:pt>
                <c:pt idx="5144">
                  <c:v>29.2649996955742</c:v>
                </c:pt>
                <c:pt idx="5145">
                  <c:v>29.257823895263101</c:v>
                </c:pt>
                <c:pt idx="5146">
                  <c:v>29.250731353007001</c:v>
                </c:pt>
                <c:pt idx="5147">
                  <c:v>29.265110384584801</c:v>
                </c:pt>
                <c:pt idx="5148">
                  <c:v>29.2604110231456</c:v>
                </c:pt>
                <c:pt idx="5149">
                  <c:v>29.262295175013001</c:v>
                </c:pt>
                <c:pt idx="5150">
                  <c:v>29.2829089181356</c:v>
                </c:pt>
                <c:pt idx="5151">
                  <c:v>29.265639961414202</c:v>
                </c:pt>
                <c:pt idx="5152">
                  <c:v>29.261741877694899</c:v>
                </c:pt>
                <c:pt idx="5153">
                  <c:v>29.2640400458043</c:v>
                </c:pt>
                <c:pt idx="5154">
                  <c:v>29.2698538592504</c:v>
                </c:pt>
                <c:pt idx="5155">
                  <c:v>29.264900748339599</c:v>
                </c:pt>
                <c:pt idx="5156">
                  <c:v>29.267448967635101</c:v>
                </c:pt>
                <c:pt idx="5157">
                  <c:v>29.268907145122501</c:v>
                </c:pt>
                <c:pt idx="5158">
                  <c:v>29.2506587381224</c:v>
                </c:pt>
                <c:pt idx="5159">
                  <c:v>29.262576209392801</c:v>
                </c:pt>
                <c:pt idx="5160">
                  <c:v>29.254589559727901</c:v>
                </c:pt>
                <c:pt idx="5161">
                  <c:v>29.260906859285399</c:v>
                </c:pt>
                <c:pt idx="5162">
                  <c:v>29.263590943615199</c:v>
                </c:pt>
                <c:pt idx="5163">
                  <c:v>29.261666301883501</c:v>
                </c:pt>
                <c:pt idx="5164">
                  <c:v>29.265540625969599</c:v>
                </c:pt>
                <c:pt idx="5165">
                  <c:v>29.2609913761179</c:v>
                </c:pt>
                <c:pt idx="5166">
                  <c:v>29.251520317580201</c:v>
                </c:pt>
                <c:pt idx="5167">
                  <c:v>29.260067551945198</c:v>
                </c:pt>
                <c:pt idx="5168">
                  <c:v>29.269355304302302</c:v>
                </c:pt>
                <c:pt idx="5169">
                  <c:v>29.253389499463001</c:v>
                </c:pt>
                <c:pt idx="5170">
                  <c:v>29.258333424096602</c:v>
                </c:pt>
                <c:pt idx="5171">
                  <c:v>29.257421793195501</c:v>
                </c:pt>
                <c:pt idx="5172">
                  <c:v>29.2705573034685</c:v>
                </c:pt>
                <c:pt idx="5173">
                  <c:v>29.2612329697094</c:v>
                </c:pt>
                <c:pt idx="5174">
                  <c:v>29.2638664521854</c:v>
                </c:pt>
                <c:pt idx="5175">
                  <c:v>29.269878901267202</c:v>
                </c:pt>
                <c:pt idx="5176">
                  <c:v>29.253685261455601</c:v>
                </c:pt>
                <c:pt idx="5177">
                  <c:v>29.2665858464661</c:v>
                </c:pt>
                <c:pt idx="5178">
                  <c:v>29.267989460705699</c:v>
                </c:pt>
                <c:pt idx="5179">
                  <c:v>29.251845406183499</c:v>
                </c:pt>
                <c:pt idx="5180">
                  <c:v>29.253015994108299</c:v>
                </c:pt>
                <c:pt idx="5181">
                  <c:v>29.259784583501801</c:v>
                </c:pt>
                <c:pt idx="5182">
                  <c:v>29.272370174095599</c:v>
                </c:pt>
                <c:pt idx="5183">
                  <c:v>29.255892274399301</c:v>
                </c:pt>
                <c:pt idx="5184">
                  <c:v>29.247223916376399</c:v>
                </c:pt>
                <c:pt idx="5185">
                  <c:v>29.267744565352299</c:v>
                </c:pt>
                <c:pt idx="5186">
                  <c:v>29.268732490886801</c:v>
                </c:pt>
                <c:pt idx="5187">
                  <c:v>29.2658314698723</c:v>
                </c:pt>
                <c:pt idx="5188">
                  <c:v>29.266815549445301</c:v>
                </c:pt>
                <c:pt idx="5189">
                  <c:v>29.267231951255201</c:v>
                </c:pt>
                <c:pt idx="5190">
                  <c:v>29.2567804714466</c:v>
                </c:pt>
                <c:pt idx="5191">
                  <c:v>29.260209246913899</c:v>
                </c:pt>
                <c:pt idx="5192">
                  <c:v>29.279693134995401</c:v>
                </c:pt>
                <c:pt idx="5193">
                  <c:v>29.2624557839953</c:v>
                </c:pt>
                <c:pt idx="5194">
                  <c:v>29.266620437313801</c:v>
                </c:pt>
                <c:pt idx="5195">
                  <c:v>29.263520546550399</c:v>
                </c:pt>
                <c:pt idx="5196">
                  <c:v>29.265230301093801</c:v>
                </c:pt>
                <c:pt idx="5197">
                  <c:v>29.272354979947899</c:v>
                </c:pt>
                <c:pt idx="5198">
                  <c:v>29.272532243120899</c:v>
                </c:pt>
                <c:pt idx="5199">
                  <c:v>29.254621857528399</c:v>
                </c:pt>
                <c:pt idx="5200">
                  <c:v>29.271867301771401</c:v>
                </c:pt>
                <c:pt idx="5201">
                  <c:v>29.261637308810201</c:v>
                </c:pt>
                <c:pt idx="5202">
                  <c:v>29.271399439337099</c:v>
                </c:pt>
                <c:pt idx="5203">
                  <c:v>29.246857010919499</c:v>
                </c:pt>
                <c:pt idx="5204">
                  <c:v>29.2688473555047</c:v>
                </c:pt>
                <c:pt idx="5205">
                  <c:v>29.237048532121399</c:v>
                </c:pt>
                <c:pt idx="5206">
                  <c:v>29.258100687628001</c:v>
                </c:pt>
                <c:pt idx="5207">
                  <c:v>29.260202709812202</c:v>
                </c:pt>
                <c:pt idx="5208">
                  <c:v>29.256394098198498</c:v>
                </c:pt>
                <c:pt idx="5209">
                  <c:v>29.256255049103601</c:v>
                </c:pt>
                <c:pt idx="5210">
                  <c:v>29.259050588144198</c:v>
                </c:pt>
                <c:pt idx="5211">
                  <c:v>29.248949391260201</c:v>
                </c:pt>
                <c:pt idx="5212">
                  <c:v>29.2564504943979</c:v>
                </c:pt>
                <c:pt idx="5213">
                  <c:v>29.2431448582307</c:v>
                </c:pt>
                <c:pt idx="5214">
                  <c:v>29.250838533940101</c:v>
                </c:pt>
                <c:pt idx="5215">
                  <c:v>29.253323610546701</c:v>
                </c:pt>
                <c:pt idx="5216">
                  <c:v>29.253431069740401</c:v>
                </c:pt>
                <c:pt idx="5217">
                  <c:v>29.259018593097402</c:v>
                </c:pt>
                <c:pt idx="5218">
                  <c:v>29.2405745282909</c:v>
                </c:pt>
                <c:pt idx="5219">
                  <c:v>29.247722028020899</c:v>
                </c:pt>
                <c:pt idx="5220">
                  <c:v>29.262973354167102</c:v>
                </c:pt>
                <c:pt idx="5221">
                  <c:v>29.2414779363185</c:v>
                </c:pt>
                <c:pt idx="5222">
                  <c:v>29.251481597821702</c:v>
                </c:pt>
                <c:pt idx="5223">
                  <c:v>29.2610825851533</c:v>
                </c:pt>
                <c:pt idx="5224">
                  <c:v>29.246632782252501</c:v>
                </c:pt>
                <c:pt idx="5225">
                  <c:v>29.244589304262998</c:v>
                </c:pt>
                <c:pt idx="5226">
                  <c:v>29.254040842932799</c:v>
                </c:pt>
                <c:pt idx="5227">
                  <c:v>29.257790191265499</c:v>
                </c:pt>
                <c:pt idx="5228">
                  <c:v>29.250148197681099</c:v>
                </c:pt>
                <c:pt idx="5229">
                  <c:v>29.257174973245402</c:v>
                </c:pt>
                <c:pt idx="5230">
                  <c:v>29.2449140063102</c:v>
                </c:pt>
                <c:pt idx="5231">
                  <c:v>29.240224127467499</c:v>
                </c:pt>
                <c:pt idx="5232">
                  <c:v>29.256191925571802</c:v>
                </c:pt>
                <c:pt idx="5233">
                  <c:v>29.254676080190201</c:v>
                </c:pt>
                <c:pt idx="5234">
                  <c:v>29.245820674659601</c:v>
                </c:pt>
                <c:pt idx="5235">
                  <c:v>29.2591241314991</c:v>
                </c:pt>
                <c:pt idx="5236">
                  <c:v>29.250467850128398</c:v>
                </c:pt>
                <c:pt idx="5237">
                  <c:v>29.251192768039001</c:v>
                </c:pt>
                <c:pt idx="5238">
                  <c:v>29.247407138168899</c:v>
                </c:pt>
                <c:pt idx="5239">
                  <c:v>29.252657534898798</c:v>
                </c:pt>
                <c:pt idx="5240">
                  <c:v>29.246610197369801</c:v>
                </c:pt>
                <c:pt idx="5241">
                  <c:v>29.246865363665499</c:v>
                </c:pt>
                <c:pt idx="5242">
                  <c:v>29.240983767220499</c:v>
                </c:pt>
                <c:pt idx="5243">
                  <c:v>29.2355991865549</c:v>
                </c:pt>
                <c:pt idx="5244">
                  <c:v>29.252945260911599</c:v>
                </c:pt>
                <c:pt idx="5245">
                  <c:v>29.245368486654201</c:v>
                </c:pt>
                <c:pt idx="5246">
                  <c:v>29.254533219280098</c:v>
                </c:pt>
                <c:pt idx="5247">
                  <c:v>29.251507698924801</c:v>
                </c:pt>
                <c:pt idx="5248">
                  <c:v>29.2566802683207</c:v>
                </c:pt>
                <c:pt idx="5249">
                  <c:v>29.247002503144099</c:v>
                </c:pt>
                <c:pt idx="5250">
                  <c:v>29.255559409354198</c:v>
                </c:pt>
                <c:pt idx="5251">
                  <c:v>29.2538675972603</c:v>
                </c:pt>
                <c:pt idx="5252">
                  <c:v>29.245783708030899</c:v>
                </c:pt>
                <c:pt idx="5253">
                  <c:v>29.255959379052499</c:v>
                </c:pt>
                <c:pt idx="5254">
                  <c:v>29.246688075669599</c:v>
                </c:pt>
                <c:pt idx="5255">
                  <c:v>29.262590489091998</c:v>
                </c:pt>
                <c:pt idx="5256">
                  <c:v>29.2508625713625</c:v>
                </c:pt>
                <c:pt idx="5257">
                  <c:v>29.261465506308099</c:v>
                </c:pt>
                <c:pt idx="5258">
                  <c:v>29.2517732264605</c:v>
                </c:pt>
                <c:pt idx="5259">
                  <c:v>29.252862483517099</c:v>
                </c:pt>
                <c:pt idx="5260">
                  <c:v>29.251748367368801</c:v>
                </c:pt>
                <c:pt idx="5261">
                  <c:v>29.247218085019998</c:v>
                </c:pt>
                <c:pt idx="5262">
                  <c:v>29.249339291660899</c:v>
                </c:pt>
                <c:pt idx="5263">
                  <c:v>29.258185390888801</c:v>
                </c:pt>
                <c:pt idx="5264">
                  <c:v>29.260344431966399</c:v>
                </c:pt>
                <c:pt idx="5265">
                  <c:v>29.2520211258988</c:v>
                </c:pt>
                <c:pt idx="5266">
                  <c:v>29.2607332619055</c:v>
                </c:pt>
                <c:pt idx="5267">
                  <c:v>29.251989462107101</c:v>
                </c:pt>
                <c:pt idx="5268">
                  <c:v>29.2596355444553</c:v>
                </c:pt>
                <c:pt idx="5269">
                  <c:v>29.237787265595301</c:v>
                </c:pt>
                <c:pt idx="5270">
                  <c:v>29.244021084591498</c:v>
                </c:pt>
                <c:pt idx="5271">
                  <c:v>29.245441902537301</c:v>
                </c:pt>
                <c:pt idx="5272">
                  <c:v>29.240785547916701</c:v>
                </c:pt>
                <c:pt idx="5273">
                  <c:v>29.255547639282099</c:v>
                </c:pt>
                <c:pt idx="5274">
                  <c:v>29.256267546912301</c:v>
                </c:pt>
                <c:pt idx="5275">
                  <c:v>29.253294860034998</c:v>
                </c:pt>
                <c:pt idx="5276">
                  <c:v>29.266276933186202</c:v>
                </c:pt>
                <c:pt idx="5277">
                  <c:v>29.2587625355069</c:v>
                </c:pt>
                <c:pt idx="5278">
                  <c:v>29.264105785693001</c:v>
                </c:pt>
                <c:pt idx="5279">
                  <c:v>29.263896419927701</c:v>
                </c:pt>
                <c:pt idx="5280">
                  <c:v>29.258017432483399</c:v>
                </c:pt>
                <c:pt idx="5281">
                  <c:v>29.252463812681199</c:v>
                </c:pt>
                <c:pt idx="5282">
                  <c:v>29.263363093281701</c:v>
                </c:pt>
                <c:pt idx="5283">
                  <c:v>29.267920887851599</c:v>
                </c:pt>
                <c:pt idx="5284">
                  <c:v>29.252599249209698</c:v>
                </c:pt>
                <c:pt idx="5285">
                  <c:v>29.272952079450899</c:v>
                </c:pt>
                <c:pt idx="5286">
                  <c:v>29.2558296277608</c:v>
                </c:pt>
                <c:pt idx="5287">
                  <c:v>29.256292639060199</c:v>
                </c:pt>
                <c:pt idx="5288">
                  <c:v>29.2636372879752</c:v>
                </c:pt>
                <c:pt idx="5289">
                  <c:v>29.256261923177298</c:v>
                </c:pt>
                <c:pt idx="5290">
                  <c:v>29.268408816260099</c:v>
                </c:pt>
                <c:pt idx="5291">
                  <c:v>29.265664615697901</c:v>
                </c:pt>
                <c:pt idx="5292">
                  <c:v>29.253851675998099</c:v>
                </c:pt>
                <c:pt idx="5293">
                  <c:v>29.2554163579936</c:v>
                </c:pt>
                <c:pt idx="5294">
                  <c:v>29.254539526949401</c:v>
                </c:pt>
                <c:pt idx="5295">
                  <c:v>29.266036034415301</c:v>
                </c:pt>
                <c:pt idx="5296">
                  <c:v>29.2564270846513</c:v>
                </c:pt>
                <c:pt idx="5297">
                  <c:v>29.2588821915115</c:v>
                </c:pt>
                <c:pt idx="5298">
                  <c:v>29.248889756747399</c:v>
                </c:pt>
                <c:pt idx="5299">
                  <c:v>29.252088552857298</c:v>
                </c:pt>
                <c:pt idx="5300">
                  <c:v>29.241751919455801</c:v>
                </c:pt>
                <c:pt idx="5301">
                  <c:v>29.252050113361701</c:v>
                </c:pt>
                <c:pt idx="5302">
                  <c:v>29.248781275520901</c:v>
                </c:pt>
                <c:pt idx="5303">
                  <c:v>29.2502902165762</c:v>
                </c:pt>
                <c:pt idx="5304">
                  <c:v>29.246573051576402</c:v>
                </c:pt>
                <c:pt idx="5305">
                  <c:v>29.2490636791171</c:v>
                </c:pt>
                <c:pt idx="5306">
                  <c:v>29.248099989494101</c:v>
                </c:pt>
                <c:pt idx="5307">
                  <c:v>29.2421568922401</c:v>
                </c:pt>
                <c:pt idx="5308">
                  <c:v>29.237946070551001</c:v>
                </c:pt>
                <c:pt idx="5309">
                  <c:v>29.243320508660599</c:v>
                </c:pt>
                <c:pt idx="5310">
                  <c:v>29.234395084308801</c:v>
                </c:pt>
                <c:pt idx="5311">
                  <c:v>29.219342083862699</c:v>
                </c:pt>
                <c:pt idx="5312">
                  <c:v>29.2340990771424</c:v>
                </c:pt>
                <c:pt idx="5313">
                  <c:v>29.217438088760101</c:v>
                </c:pt>
                <c:pt idx="5314">
                  <c:v>29.237151041866099</c:v>
                </c:pt>
                <c:pt idx="5315">
                  <c:v>29.2356963377533</c:v>
                </c:pt>
                <c:pt idx="5316">
                  <c:v>29.229454631731102</c:v>
                </c:pt>
                <c:pt idx="5317">
                  <c:v>29.224026540440001</c:v>
                </c:pt>
                <c:pt idx="5318">
                  <c:v>29.2306915765738</c:v>
                </c:pt>
                <c:pt idx="5319">
                  <c:v>29.214159196366399</c:v>
                </c:pt>
                <c:pt idx="5320">
                  <c:v>29.2170311267557</c:v>
                </c:pt>
                <c:pt idx="5321">
                  <c:v>29.216629390279</c:v>
                </c:pt>
                <c:pt idx="5322">
                  <c:v>29.210525288756699</c:v>
                </c:pt>
                <c:pt idx="5323">
                  <c:v>29.209995866856602</c:v>
                </c:pt>
                <c:pt idx="5324">
                  <c:v>29.210576976791</c:v>
                </c:pt>
                <c:pt idx="5325">
                  <c:v>29.213400300014801</c:v>
                </c:pt>
                <c:pt idx="5326">
                  <c:v>29.210654652333599</c:v>
                </c:pt>
                <c:pt idx="5327">
                  <c:v>29.209294067703901</c:v>
                </c:pt>
                <c:pt idx="5328">
                  <c:v>29.205519702486299</c:v>
                </c:pt>
                <c:pt idx="5329">
                  <c:v>29.2096611649335</c:v>
                </c:pt>
                <c:pt idx="5330">
                  <c:v>29.210254790529699</c:v>
                </c:pt>
                <c:pt idx="5331">
                  <c:v>29.200047375245401</c:v>
                </c:pt>
                <c:pt idx="5332">
                  <c:v>29.205630861221898</c:v>
                </c:pt>
                <c:pt idx="5333">
                  <c:v>29.198423335077699</c:v>
                </c:pt>
                <c:pt idx="5334">
                  <c:v>29.213250522435501</c:v>
                </c:pt>
                <c:pt idx="5335">
                  <c:v>29.218542930022899</c:v>
                </c:pt>
                <c:pt idx="5336">
                  <c:v>29.214468646973099</c:v>
                </c:pt>
                <c:pt idx="5337">
                  <c:v>29.221837446584999</c:v>
                </c:pt>
                <c:pt idx="5338">
                  <c:v>29.213868844104301</c:v>
                </c:pt>
                <c:pt idx="5339">
                  <c:v>29.224746655902798</c:v>
                </c:pt>
                <c:pt idx="5340">
                  <c:v>29.217750823113299</c:v>
                </c:pt>
                <c:pt idx="5341">
                  <c:v>29.219898124956199</c:v>
                </c:pt>
                <c:pt idx="5342">
                  <c:v>29.2072159719384</c:v>
                </c:pt>
                <c:pt idx="5343">
                  <c:v>29.215252536888698</c:v>
                </c:pt>
                <c:pt idx="5344">
                  <c:v>29.209508764833501</c:v>
                </c:pt>
                <c:pt idx="5345">
                  <c:v>29.2198017796835</c:v>
                </c:pt>
                <c:pt idx="5346">
                  <c:v>29.217711127770102</c:v>
                </c:pt>
                <c:pt idx="5347">
                  <c:v>29.221013221315701</c:v>
                </c:pt>
                <c:pt idx="5348">
                  <c:v>29.2060732613147</c:v>
                </c:pt>
                <c:pt idx="5349">
                  <c:v>29.205326022856202</c:v>
                </c:pt>
                <c:pt idx="5350">
                  <c:v>29.204320014530001</c:v>
                </c:pt>
                <c:pt idx="5351">
                  <c:v>29.200462037287</c:v>
                </c:pt>
                <c:pt idx="5352">
                  <c:v>29.203391737996501</c:v>
                </c:pt>
                <c:pt idx="5353">
                  <c:v>29.198527991694601</c:v>
                </c:pt>
                <c:pt idx="5354">
                  <c:v>29.205693528285899</c:v>
                </c:pt>
                <c:pt idx="5355">
                  <c:v>29.199650498110501</c:v>
                </c:pt>
                <c:pt idx="5356">
                  <c:v>29.196662093940802</c:v>
                </c:pt>
                <c:pt idx="5357">
                  <c:v>29.1995118908719</c:v>
                </c:pt>
                <c:pt idx="5358">
                  <c:v>29.1956263532749</c:v>
                </c:pt>
                <c:pt idx="5359">
                  <c:v>29.200800622856701</c:v>
                </c:pt>
                <c:pt idx="5360">
                  <c:v>29.200637142892401</c:v>
                </c:pt>
                <c:pt idx="5361">
                  <c:v>29.1955701451183</c:v>
                </c:pt>
                <c:pt idx="5362">
                  <c:v>29.2068736908091</c:v>
                </c:pt>
                <c:pt idx="5363">
                  <c:v>29.1898927663885</c:v>
                </c:pt>
                <c:pt idx="5364">
                  <c:v>29.188457224277201</c:v>
                </c:pt>
                <c:pt idx="5365">
                  <c:v>29.189216132169399</c:v>
                </c:pt>
                <c:pt idx="5366">
                  <c:v>29.2031327813947</c:v>
                </c:pt>
                <c:pt idx="5367">
                  <c:v>29.1938549201376</c:v>
                </c:pt>
                <c:pt idx="5368">
                  <c:v>29.190731849888301</c:v>
                </c:pt>
                <c:pt idx="5369">
                  <c:v>29.186045329397501</c:v>
                </c:pt>
                <c:pt idx="5370">
                  <c:v>29.193098230703001</c:v>
                </c:pt>
                <c:pt idx="5371">
                  <c:v>29.1793722793591</c:v>
                </c:pt>
                <c:pt idx="5372">
                  <c:v>29.188081293377099</c:v>
                </c:pt>
                <c:pt idx="5373">
                  <c:v>29.194071429838701</c:v>
                </c:pt>
                <c:pt idx="5374">
                  <c:v>29.1902650388359</c:v>
                </c:pt>
                <c:pt idx="5375">
                  <c:v>29.172771801271999</c:v>
                </c:pt>
                <c:pt idx="5376">
                  <c:v>29.1962406887341</c:v>
                </c:pt>
                <c:pt idx="5377">
                  <c:v>29.176137359622601</c:v>
                </c:pt>
                <c:pt idx="5378">
                  <c:v>29.184246091121</c:v>
                </c:pt>
                <c:pt idx="5379">
                  <c:v>29.1937143058373</c:v>
                </c:pt>
                <c:pt idx="5380">
                  <c:v>29.180978221496598</c:v>
                </c:pt>
                <c:pt idx="5381">
                  <c:v>29.176362939589598</c:v>
                </c:pt>
                <c:pt idx="5382">
                  <c:v>29.1792616844055</c:v>
                </c:pt>
                <c:pt idx="5383">
                  <c:v>29.172625913388199</c:v>
                </c:pt>
                <c:pt idx="5384">
                  <c:v>29.180128803632201</c:v>
                </c:pt>
                <c:pt idx="5385">
                  <c:v>29.173124497994401</c:v>
                </c:pt>
                <c:pt idx="5386">
                  <c:v>29.1806431941394</c:v>
                </c:pt>
                <c:pt idx="5387">
                  <c:v>29.197832102092701</c:v>
                </c:pt>
                <c:pt idx="5388">
                  <c:v>29.187746687151201</c:v>
                </c:pt>
                <c:pt idx="5389">
                  <c:v>29.1897388665944</c:v>
                </c:pt>
                <c:pt idx="5390">
                  <c:v>29.184346832135901</c:v>
                </c:pt>
                <c:pt idx="5391">
                  <c:v>29.181785003774699</c:v>
                </c:pt>
                <c:pt idx="5392">
                  <c:v>29.1849258614895</c:v>
                </c:pt>
                <c:pt idx="5393">
                  <c:v>29.178585220734099</c:v>
                </c:pt>
                <c:pt idx="5394">
                  <c:v>29.169088322386798</c:v>
                </c:pt>
                <c:pt idx="5395">
                  <c:v>29.184158507650501</c:v>
                </c:pt>
                <c:pt idx="5396">
                  <c:v>29.173714820748199</c:v>
                </c:pt>
                <c:pt idx="5397">
                  <c:v>29.1692811425327</c:v>
                </c:pt>
                <c:pt idx="5398">
                  <c:v>29.177786768257601</c:v>
                </c:pt>
                <c:pt idx="5399">
                  <c:v>29.171400295905499</c:v>
                </c:pt>
                <c:pt idx="5400">
                  <c:v>29.157275838789101</c:v>
                </c:pt>
                <c:pt idx="5401">
                  <c:v>29.161505489231601</c:v>
                </c:pt>
                <c:pt idx="5402">
                  <c:v>29.167454034822399</c:v>
                </c:pt>
                <c:pt idx="5403">
                  <c:v>29.157608785777999</c:v>
                </c:pt>
                <c:pt idx="5404">
                  <c:v>29.1612451402756</c:v>
                </c:pt>
                <c:pt idx="5405">
                  <c:v>29.166416757768602</c:v>
                </c:pt>
                <c:pt idx="5406">
                  <c:v>29.160330988135001</c:v>
                </c:pt>
                <c:pt idx="5407">
                  <c:v>29.1495286518009</c:v>
                </c:pt>
                <c:pt idx="5408">
                  <c:v>29.1559969725493</c:v>
                </c:pt>
                <c:pt idx="5409">
                  <c:v>29.161342520470502</c:v>
                </c:pt>
                <c:pt idx="5410">
                  <c:v>29.156409205148901</c:v>
                </c:pt>
                <c:pt idx="5411">
                  <c:v>29.1670598938816</c:v>
                </c:pt>
                <c:pt idx="5412">
                  <c:v>29.174425325913798</c:v>
                </c:pt>
                <c:pt idx="5413">
                  <c:v>29.165070222487302</c:v>
                </c:pt>
                <c:pt idx="5414">
                  <c:v>29.172661502073701</c:v>
                </c:pt>
                <c:pt idx="5415">
                  <c:v>29.1711579953841</c:v>
                </c:pt>
                <c:pt idx="5416">
                  <c:v>29.158461340059301</c:v>
                </c:pt>
                <c:pt idx="5417">
                  <c:v>29.162825629617199</c:v>
                </c:pt>
                <c:pt idx="5418">
                  <c:v>29.165878634658</c:v>
                </c:pt>
                <c:pt idx="5419">
                  <c:v>29.160234383329598</c:v>
                </c:pt>
                <c:pt idx="5420">
                  <c:v>29.165716663539001</c:v>
                </c:pt>
                <c:pt idx="5421">
                  <c:v>29.1530743932564</c:v>
                </c:pt>
                <c:pt idx="5422">
                  <c:v>29.1650792144425</c:v>
                </c:pt>
                <c:pt idx="5423">
                  <c:v>29.161786514392301</c:v>
                </c:pt>
                <c:pt idx="5424">
                  <c:v>29.1571997426583</c:v>
                </c:pt>
                <c:pt idx="5425">
                  <c:v>29.1525963914305</c:v>
                </c:pt>
                <c:pt idx="5426">
                  <c:v>29.1774716792224</c:v>
                </c:pt>
                <c:pt idx="5427">
                  <c:v>29.1604752521344</c:v>
                </c:pt>
                <c:pt idx="5428">
                  <c:v>29.166243151907501</c:v>
                </c:pt>
                <c:pt idx="5429">
                  <c:v>29.169973456406101</c:v>
                </c:pt>
                <c:pt idx="5430">
                  <c:v>29.1524984824445</c:v>
                </c:pt>
                <c:pt idx="5431">
                  <c:v>29.161578934788501</c:v>
                </c:pt>
                <c:pt idx="5432">
                  <c:v>29.1506249561556</c:v>
                </c:pt>
                <c:pt idx="5433">
                  <c:v>29.1718759039478</c:v>
                </c:pt>
                <c:pt idx="5434">
                  <c:v>29.138400854898801</c:v>
                </c:pt>
                <c:pt idx="5435">
                  <c:v>29.1622002290814</c:v>
                </c:pt>
                <c:pt idx="5436">
                  <c:v>29.163160425554899</c:v>
                </c:pt>
                <c:pt idx="5437">
                  <c:v>29.165467907023999</c:v>
                </c:pt>
                <c:pt idx="5438">
                  <c:v>29.156029869428</c:v>
                </c:pt>
                <c:pt idx="5439">
                  <c:v>29.1637011434652</c:v>
                </c:pt>
                <c:pt idx="5440">
                  <c:v>29.165229185854699</c:v>
                </c:pt>
                <c:pt idx="5441">
                  <c:v>29.162978434544499</c:v>
                </c:pt>
                <c:pt idx="5442">
                  <c:v>29.162952424099</c:v>
                </c:pt>
                <c:pt idx="5443">
                  <c:v>29.160181345420401</c:v>
                </c:pt>
                <c:pt idx="5444">
                  <c:v>29.162211546527701</c:v>
                </c:pt>
                <c:pt idx="5445">
                  <c:v>29.168240852004601</c:v>
                </c:pt>
                <c:pt idx="5446">
                  <c:v>29.163686253013399</c:v>
                </c:pt>
                <c:pt idx="5447">
                  <c:v>29.1414285089953</c:v>
                </c:pt>
                <c:pt idx="5448">
                  <c:v>29.1590943357564</c:v>
                </c:pt>
                <c:pt idx="5449">
                  <c:v>29.158873048754501</c:v>
                </c:pt>
                <c:pt idx="5450">
                  <c:v>29.1662134809092</c:v>
                </c:pt>
                <c:pt idx="5451">
                  <c:v>29.150631680932001</c:v>
                </c:pt>
                <c:pt idx="5452">
                  <c:v>29.163502806758501</c:v>
                </c:pt>
                <c:pt idx="5453">
                  <c:v>29.1585962737758</c:v>
                </c:pt>
                <c:pt idx="5454">
                  <c:v>29.148580615192301</c:v>
                </c:pt>
                <c:pt idx="5455">
                  <c:v>29.157020095223402</c:v>
                </c:pt>
                <c:pt idx="5456">
                  <c:v>29.159492627183301</c:v>
                </c:pt>
                <c:pt idx="5457">
                  <c:v>29.1520506345407</c:v>
                </c:pt>
                <c:pt idx="5458">
                  <c:v>29.156733226811401</c:v>
                </c:pt>
                <c:pt idx="5459">
                  <c:v>29.147967454648299</c:v>
                </c:pt>
                <c:pt idx="5460">
                  <c:v>29.163943716621699</c:v>
                </c:pt>
                <c:pt idx="5461">
                  <c:v>29.155795098673501</c:v>
                </c:pt>
                <c:pt idx="5462">
                  <c:v>29.161332908192701</c:v>
                </c:pt>
                <c:pt idx="5463">
                  <c:v>29.154400962178499</c:v>
                </c:pt>
                <c:pt idx="5464">
                  <c:v>29.157580292030499</c:v>
                </c:pt>
                <c:pt idx="5465">
                  <c:v>29.157038214453401</c:v>
                </c:pt>
                <c:pt idx="5466">
                  <c:v>29.143613847372499</c:v>
                </c:pt>
                <c:pt idx="5467">
                  <c:v>29.150176204558299</c:v>
                </c:pt>
                <c:pt idx="5468">
                  <c:v>29.155928455660401</c:v>
                </c:pt>
                <c:pt idx="5469">
                  <c:v>29.1718575196778</c:v>
                </c:pt>
                <c:pt idx="5470">
                  <c:v>29.165676379130002</c:v>
                </c:pt>
                <c:pt idx="5471">
                  <c:v>29.1644715612467</c:v>
                </c:pt>
                <c:pt idx="5472">
                  <c:v>29.1699849089736</c:v>
                </c:pt>
                <c:pt idx="5473">
                  <c:v>29.166183066056401</c:v>
                </c:pt>
                <c:pt idx="5474">
                  <c:v>29.164505942661801</c:v>
                </c:pt>
                <c:pt idx="5475">
                  <c:v>29.157432798082599</c:v>
                </c:pt>
                <c:pt idx="5476">
                  <c:v>29.165850958517701</c:v>
                </c:pt>
                <c:pt idx="5477">
                  <c:v>29.165633573511101</c:v>
                </c:pt>
                <c:pt idx="5478">
                  <c:v>29.171762776112001</c:v>
                </c:pt>
                <c:pt idx="5479">
                  <c:v>29.1746027002768</c:v>
                </c:pt>
                <c:pt idx="5480">
                  <c:v>29.1632362402509</c:v>
                </c:pt>
                <c:pt idx="5481">
                  <c:v>29.163497550741699</c:v>
                </c:pt>
                <c:pt idx="5482">
                  <c:v>29.167665759056401</c:v>
                </c:pt>
                <c:pt idx="5483">
                  <c:v>29.163375922594799</c:v>
                </c:pt>
                <c:pt idx="5484">
                  <c:v>29.1650664478802</c:v>
                </c:pt>
                <c:pt idx="5485">
                  <c:v>29.1639116585065</c:v>
                </c:pt>
                <c:pt idx="5486">
                  <c:v>29.171301552182001</c:v>
                </c:pt>
                <c:pt idx="5487">
                  <c:v>29.169654027417302</c:v>
                </c:pt>
                <c:pt idx="5488">
                  <c:v>29.180717571751099</c:v>
                </c:pt>
                <c:pt idx="5489">
                  <c:v>29.1854802856205</c:v>
                </c:pt>
                <c:pt idx="5490">
                  <c:v>29.207575829675299</c:v>
                </c:pt>
                <c:pt idx="5491">
                  <c:v>29.199910580230299</c:v>
                </c:pt>
                <c:pt idx="5492">
                  <c:v>29.201134171016299</c:v>
                </c:pt>
                <c:pt idx="5493">
                  <c:v>29.200346312069101</c:v>
                </c:pt>
                <c:pt idx="5494">
                  <c:v>29.204787587571499</c:v>
                </c:pt>
                <c:pt idx="5495">
                  <c:v>29.218855894320299</c:v>
                </c:pt>
                <c:pt idx="5496">
                  <c:v>29.205553757214801</c:v>
                </c:pt>
                <c:pt idx="5497">
                  <c:v>29.214796316099498</c:v>
                </c:pt>
                <c:pt idx="5498">
                  <c:v>29.207690844239298</c:v>
                </c:pt>
                <c:pt idx="5499">
                  <c:v>29.2150814001273</c:v>
                </c:pt>
                <c:pt idx="5500">
                  <c:v>29.208380317048899</c:v>
                </c:pt>
                <c:pt idx="5501">
                  <c:v>29.2169081777852</c:v>
                </c:pt>
                <c:pt idx="5502">
                  <c:v>29.218855824883398</c:v>
                </c:pt>
                <c:pt idx="5503">
                  <c:v>29.217915413110301</c:v>
                </c:pt>
                <c:pt idx="5504">
                  <c:v>29.209147998889101</c:v>
                </c:pt>
                <c:pt idx="5505">
                  <c:v>29.2235115883249</c:v>
                </c:pt>
                <c:pt idx="5506">
                  <c:v>29.217792178318302</c:v>
                </c:pt>
                <c:pt idx="5507">
                  <c:v>29.2192842168906</c:v>
                </c:pt>
                <c:pt idx="5508">
                  <c:v>29.229960493962601</c:v>
                </c:pt>
                <c:pt idx="5509">
                  <c:v>29.211713683693102</c:v>
                </c:pt>
                <c:pt idx="5510">
                  <c:v>29.2195289148429</c:v>
                </c:pt>
                <c:pt idx="5511">
                  <c:v>29.207800440170502</c:v>
                </c:pt>
                <c:pt idx="5512">
                  <c:v>29.216059812042101</c:v>
                </c:pt>
                <c:pt idx="5513">
                  <c:v>29.217721167482399</c:v>
                </c:pt>
                <c:pt idx="5514">
                  <c:v>29.214596557783398</c:v>
                </c:pt>
                <c:pt idx="5515">
                  <c:v>29.229070136298802</c:v>
                </c:pt>
                <c:pt idx="5516">
                  <c:v>29.2209270105221</c:v>
                </c:pt>
                <c:pt idx="5517">
                  <c:v>29.213655034833199</c:v>
                </c:pt>
                <c:pt idx="5518">
                  <c:v>29.215959429684201</c:v>
                </c:pt>
                <c:pt idx="5519">
                  <c:v>29.226589877976899</c:v>
                </c:pt>
                <c:pt idx="5520">
                  <c:v>29.220868633879</c:v>
                </c:pt>
                <c:pt idx="5521">
                  <c:v>29.225010834937699</c:v>
                </c:pt>
                <c:pt idx="5522">
                  <c:v>29.2332054356926</c:v>
                </c:pt>
                <c:pt idx="5523">
                  <c:v>29.238674384295098</c:v>
                </c:pt>
                <c:pt idx="5524">
                  <c:v>29.225756208837598</c:v>
                </c:pt>
                <c:pt idx="5525">
                  <c:v>29.2333479955333</c:v>
                </c:pt>
                <c:pt idx="5526">
                  <c:v>29.2375762325583</c:v>
                </c:pt>
                <c:pt idx="5527">
                  <c:v>29.238796334251798</c:v>
                </c:pt>
                <c:pt idx="5528">
                  <c:v>29.240736662749899</c:v>
                </c:pt>
                <c:pt idx="5529">
                  <c:v>29.241602718014601</c:v>
                </c:pt>
                <c:pt idx="5530">
                  <c:v>29.236663813057</c:v>
                </c:pt>
                <c:pt idx="5531">
                  <c:v>29.229593804152699</c:v>
                </c:pt>
                <c:pt idx="5532">
                  <c:v>29.225729887619</c:v>
                </c:pt>
                <c:pt idx="5533">
                  <c:v>29.292130906419001</c:v>
                </c:pt>
                <c:pt idx="5534">
                  <c:v>29.316901459422599</c:v>
                </c:pt>
                <c:pt idx="5535">
                  <c:v>29.3542828694269</c:v>
                </c:pt>
                <c:pt idx="5536">
                  <c:v>29.365825038537601</c:v>
                </c:pt>
              </c:numCache>
            </c:numRef>
          </c:yVal>
          <c:smooth val="0"/>
          <c:extLst xmlns:c16r2="http://schemas.microsoft.com/office/drawing/2015/06/chart">
            <c:ext xmlns:c16="http://schemas.microsoft.com/office/drawing/2014/chart" uri="{C3380CC4-5D6E-409C-BE32-E72D297353CC}">
              <c16:uniqueId val="{00000000-C4F0-4904-B9A9-D26709A2ED37}"/>
            </c:ext>
          </c:extLst>
        </c:ser>
        <c:dLbls>
          <c:showLegendKey val="0"/>
          <c:showVal val="0"/>
          <c:showCatName val="0"/>
          <c:showSerName val="0"/>
          <c:showPercent val="0"/>
          <c:showBubbleSize val="0"/>
        </c:dLbls>
        <c:axId val="-266118032"/>
        <c:axId val="-404072320"/>
      </c:scatterChart>
      <c:valAx>
        <c:axId val="-266118032"/>
        <c:scaling>
          <c:orientation val="minMax"/>
          <c:max val="1.2"/>
          <c:min val="0"/>
        </c:scaling>
        <c:delete val="0"/>
        <c:axPos val="b"/>
        <c:title>
          <c:tx>
            <c:rich>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r>
                  <a:rPr lang="en-US"/>
                  <a:t>Time (s)</a:t>
                </a:r>
              </a:p>
            </c:rich>
          </c:tx>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zh-CN"/>
          </a:p>
        </c:txPr>
        <c:crossAx val="-404072320"/>
        <c:crossesAt val="60"/>
        <c:crossBetween val="midCat"/>
      </c:valAx>
      <c:valAx>
        <c:axId val="-404072320"/>
        <c:scaling>
          <c:orientation val="minMax"/>
          <c:max val="70"/>
          <c:min val="60"/>
        </c:scaling>
        <c:delete val="0"/>
        <c:axPos val="l"/>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r>
                  <a:rPr lang="el-GR"/>
                  <a:t>γ</a:t>
                </a:r>
                <a:r>
                  <a:rPr lang="fr-FR"/>
                  <a:t> (mN/m)</a:t>
                </a:r>
                <a:endParaRPr lang="en-US"/>
              </a:p>
            </c:rich>
          </c:tx>
          <c:layout/>
          <c:overlay val="0"/>
          <c:spPr>
            <a:noFill/>
            <a:ln>
              <a:noFill/>
            </a:ln>
            <a:effectLst/>
          </c:spPr>
          <c:txPr>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zh-CN"/>
          </a:p>
        </c:txPr>
        <c:crossAx val="-266118032"/>
        <c:crossesAt val="0"/>
        <c:crossBetween val="midCat"/>
        <c:majorUnit val="5"/>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85000"/>
        </a:schemeClr>
      </a:solidFill>
      <a:round/>
    </a:ln>
    <a:effectLst/>
  </c:spPr>
  <c:txPr>
    <a:bodyPr/>
    <a:lstStyle/>
    <a:p>
      <a:pPr>
        <a:defRPr sz="600"/>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7D1F6F5B-DBB9-41B4-991C-862CBEC10F36}"/>
              </a:ext>
            </a:extLst>
          </p:cNvPr>
          <p:cNvSpPr>
            <a:spLocks noGrp="1"/>
          </p:cNvSpPr>
          <p:nvPr>
            <p:ph type="hdr" sz="quarter"/>
          </p:nvPr>
        </p:nvSpPr>
        <p:spPr>
          <a:xfrm>
            <a:off x="1" y="1"/>
            <a:ext cx="2971800" cy="499091"/>
          </a:xfrm>
          <a:prstGeom prst="rect">
            <a:avLst/>
          </a:prstGeom>
        </p:spPr>
        <p:txBody>
          <a:bodyPr vert="horz" lIns="92162" tIns="46081" rIns="92162" bIns="46081" rtlCol="0"/>
          <a:lstStyle>
            <a:lvl1pPr algn="l">
              <a:defRPr sz="1200"/>
            </a:lvl1pPr>
          </a:lstStyle>
          <a:p>
            <a:endParaRPr lang="en-US"/>
          </a:p>
        </p:txBody>
      </p:sp>
      <p:sp>
        <p:nvSpPr>
          <p:cNvPr id="3" name="Espace réservé de la date 2">
            <a:extLst>
              <a:ext uri="{FF2B5EF4-FFF2-40B4-BE49-F238E27FC236}">
                <a16:creationId xmlns:a16="http://schemas.microsoft.com/office/drawing/2014/main" xmlns="" id="{9D2D632D-17A1-4024-A93A-35D0DFFD632B}"/>
              </a:ext>
            </a:extLst>
          </p:cNvPr>
          <p:cNvSpPr>
            <a:spLocks noGrp="1"/>
          </p:cNvSpPr>
          <p:nvPr>
            <p:ph type="dt" sz="quarter" idx="1"/>
          </p:nvPr>
        </p:nvSpPr>
        <p:spPr>
          <a:xfrm>
            <a:off x="3884615" y="1"/>
            <a:ext cx="2971800" cy="499091"/>
          </a:xfrm>
          <a:prstGeom prst="rect">
            <a:avLst/>
          </a:prstGeom>
        </p:spPr>
        <p:txBody>
          <a:bodyPr vert="horz" lIns="92162" tIns="46081" rIns="92162" bIns="46081" rtlCol="0"/>
          <a:lstStyle>
            <a:lvl1pPr algn="r">
              <a:defRPr sz="1200"/>
            </a:lvl1pPr>
          </a:lstStyle>
          <a:p>
            <a:fld id="{328469F3-25EA-4510-96D3-AD17D5FD2996}" type="datetimeFigureOut">
              <a:rPr lang="en-US" smtClean="0"/>
              <a:t>6/1/2020</a:t>
            </a:fld>
            <a:endParaRPr lang="en-US"/>
          </a:p>
        </p:txBody>
      </p:sp>
      <p:sp>
        <p:nvSpPr>
          <p:cNvPr id="4" name="Espace réservé du pied de page 3">
            <a:extLst>
              <a:ext uri="{FF2B5EF4-FFF2-40B4-BE49-F238E27FC236}">
                <a16:creationId xmlns:a16="http://schemas.microsoft.com/office/drawing/2014/main" xmlns="" id="{E6BE5C6B-957C-4086-9CAE-B6B87982BB19}"/>
              </a:ext>
            </a:extLst>
          </p:cNvPr>
          <p:cNvSpPr>
            <a:spLocks noGrp="1"/>
          </p:cNvSpPr>
          <p:nvPr>
            <p:ph type="ftr" sz="quarter" idx="2"/>
          </p:nvPr>
        </p:nvSpPr>
        <p:spPr>
          <a:xfrm>
            <a:off x="1" y="9448186"/>
            <a:ext cx="2971800" cy="499090"/>
          </a:xfrm>
          <a:prstGeom prst="rect">
            <a:avLst/>
          </a:prstGeom>
        </p:spPr>
        <p:txBody>
          <a:bodyPr vert="horz" lIns="92162" tIns="46081" rIns="92162" bIns="46081" rtlCol="0" anchor="b"/>
          <a:lstStyle>
            <a:lvl1pPr algn="l">
              <a:defRPr sz="1200"/>
            </a:lvl1pPr>
          </a:lstStyle>
          <a:p>
            <a:endParaRPr lang="en-US"/>
          </a:p>
        </p:txBody>
      </p:sp>
      <p:sp>
        <p:nvSpPr>
          <p:cNvPr id="5" name="Espace réservé du numéro de diapositive 4">
            <a:extLst>
              <a:ext uri="{FF2B5EF4-FFF2-40B4-BE49-F238E27FC236}">
                <a16:creationId xmlns:a16="http://schemas.microsoft.com/office/drawing/2014/main" xmlns="" id="{2A1C4534-DF69-40C8-A000-D602AFED3EBF}"/>
              </a:ext>
            </a:extLst>
          </p:cNvPr>
          <p:cNvSpPr>
            <a:spLocks noGrp="1"/>
          </p:cNvSpPr>
          <p:nvPr>
            <p:ph type="sldNum" sz="quarter" idx="3"/>
          </p:nvPr>
        </p:nvSpPr>
        <p:spPr>
          <a:xfrm>
            <a:off x="3884615" y="9448186"/>
            <a:ext cx="2971800" cy="499090"/>
          </a:xfrm>
          <a:prstGeom prst="rect">
            <a:avLst/>
          </a:prstGeom>
        </p:spPr>
        <p:txBody>
          <a:bodyPr vert="horz" lIns="92162" tIns="46081" rIns="92162" bIns="46081" rtlCol="0" anchor="b"/>
          <a:lstStyle>
            <a:lvl1pPr algn="r">
              <a:defRPr sz="1200"/>
            </a:lvl1pPr>
          </a:lstStyle>
          <a:p>
            <a:fld id="{053881D7-F51D-4E34-A987-4EB4A40E5749}" type="slidenum">
              <a:rPr lang="en-US" smtClean="0"/>
              <a:t>‹#›</a:t>
            </a:fld>
            <a:endParaRPr lang="en-US"/>
          </a:p>
        </p:txBody>
      </p:sp>
    </p:spTree>
    <p:extLst>
      <p:ext uri="{BB962C8B-B14F-4D97-AF65-F5344CB8AC3E}">
        <p14:creationId xmlns:p14="http://schemas.microsoft.com/office/powerpoint/2010/main" val="39937100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71800" cy="499091"/>
          </a:xfrm>
          <a:prstGeom prst="rect">
            <a:avLst/>
          </a:prstGeom>
        </p:spPr>
        <p:txBody>
          <a:bodyPr vert="horz" lIns="92162" tIns="46081" rIns="92162" bIns="46081" rtlCol="0"/>
          <a:lstStyle>
            <a:lvl1pPr algn="l">
              <a:defRPr sz="1200"/>
            </a:lvl1pPr>
          </a:lstStyle>
          <a:p>
            <a:endParaRPr lang="fr-FR"/>
          </a:p>
        </p:txBody>
      </p:sp>
      <p:sp>
        <p:nvSpPr>
          <p:cNvPr id="3" name="Espace réservé de la date 2"/>
          <p:cNvSpPr>
            <a:spLocks noGrp="1"/>
          </p:cNvSpPr>
          <p:nvPr>
            <p:ph type="dt" idx="1"/>
          </p:nvPr>
        </p:nvSpPr>
        <p:spPr>
          <a:xfrm>
            <a:off x="3884615" y="1"/>
            <a:ext cx="2971800" cy="499091"/>
          </a:xfrm>
          <a:prstGeom prst="rect">
            <a:avLst/>
          </a:prstGeom>
        </p:spPr>
        <p:txBody>
          <a:bodyPr vert="horz" lIns="92162" tIns="46081" rIns="92162" bIns="46081" rtlCol="0"/>
          <a:lstStyle>
            <a:lvl1pPr algn="r">
              <a:defRPr sz="1200"/>
            </a:lvl1pPr>
          </a:lstStyle>
          <a:p>
            <a:fld id="{85743751-064B-442D-AD14-CC03A2E44379}" type="datetimeFigureOut">
              <a:rPr lang="fr-FR" smtClean="0"/>
              <a:t>01/06/2020</a:t>
            </a:fld>
            <a:endParaRPr lang="fr-FR"/>
          </a:p>
        </p:txBody>
      </p:sp>
      <p:sp>
        <p:nvSpPr>
          <p:cNvPr id="4" name="Espace réservé de l'image des diapositives 3"/>
          <p:cNvSpPr>
            <a:spLocks noGrp="1" noRot="1" noChangeAspect="1"/>
          </p:cNvSpPr>
          <p:nvPr>
            <p:ph type="sldImg" idx="2"/>
          </p:nvPr>
        </p:nvSpPr>
        <p:spPr>
          <a:xfrm>
            <a:off x="2243138" y="1244600"/>
            <a:ext cx="2371725" cy="3355975"/>
          </a:xfrm>
          <a:prstGeom prst="rect">
            <a:avLst/>
          </a:prstGeom>
          <a:noFill/>
          <a:ln w="12700">
            <a:solidFill>
              <a:prstClr val="black"/>
            </a:solidFill>
          </a:ln>
        </p:spPr>
        <p:txBody>
          <a:bodyPr vert="horz" lIns="92162" tIns="46081" rIns="92162" bIns="46081" rtlCol="0" anchor="ctr"/>
          <a:lstStyle/>
          <a:p>
            <a:endParaRPr lang="fr-FR"/>
          </a:p>
        </p:txBody>
      </p:sp>
      <p:sp>
        <p:nvSpPr>
          <p:cNvPr id="5" name="Espace réservé des notes 4"/>
          <p:cNvSpPr>
            <a:spLocks noGrp="1"/>
          </p:cNvSpPr>
          <p:nvPr>
            <p:ph type="body" sz="quarter" idx="3"/>
          </p:nvPr>
        </p:nvSpPr>
        <p:spPr>
          <a:xfrm>
            <a:off x="685801" y="4787125"/>
            <a:ext cx="5486400" cy="3916740"/>
          </a:xfrm>
          <a:prstGeom prst="rect">
            <a:avLst/>
          </a:prstGeom>
        </p:spPr>
        <p:txBody>
          <a:bodyPr vert="horz" lIns="92162" tIns="46081" rIns="92162" bIns="4608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48186"/>
            <a:ext cx="2971800" cy="499090"/>
          </a:xfrm>
          <a:prstGeom prst="rect">
            <a:avLst/>
          </a:prstGeom>
        </p:spPr>
        <p:txBody>
          <a:bodyPr vert="horz" lIns="92162" tIns="46081" rIns="92162" bIns="4608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5" y="9448186"/>
            <a:ext cx="2971800" cy="499090"/>
          </a:xfrm>
          <a:prstGeom prst="rect">
            <a:avLst/>
          </a:prstGeom>
        </p:spPr>
        <p:txBody>
          <a:bodyPr vert="horz" lIns="92162" tIns="46081" rIns="92162" bIns="46081" rtlCol="0" anchor="b"/>
          <a:lstStyle>
            <a:lvl1pPr algn="r">
              <a:defRPr sz="1200"/>
            </a:lvl1pPr>
          </a:lstStyle>
          <a:p>
            <a:fld id="{7BE7EB5C-C2D8-445D-928B-ACD6B113A2CD}" type="slidenum">
              <a:rPr lang="fr-FR" smtClean="0"/>
              <a:t>‹#›</a:t>
            </a:fld>
            <a:endParaRPr lang="fr-FR"/>
          </a:p>
        </p:txBody>
      </p:sp>
    </p:spTree>
    <p:extLst>
      <p:ext uri="{BB962C8B-B14F-4D97-AF65-F5344CB8AC3E}">
        <p14:creationId xmlns:p14="http://schemas.microsoft.com/office/powerpoint/2010/main" val="399642071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38354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8750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29859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6" name="Slide Number Placeholder 5"/>
          <p:cNvSpPr>
            <a:spLocks noGrp="1"/>
          </p:cNvSpPr>
          <p:nvPr>
            <p:ph type="sldNum" sz="quarter" idx="12"/>
          </p:nvPr>
        </p:nvSpPr>
        <p:spPr>
          <a:xfrm>
            <a:off x="5339020" y="10381672"/>
            <a:ext cx="1700927" cy="282021"/>
          </a:xfrm>
          <a:prstGeom prst="rect">
            <a:avLst/>
          </a:prstGeom>
        </p:spPr>
        <p:txBody>
          <a:bodyPr/>
          <a:lstStyle/>
          <a:p>
            <a:fld id="{E79A6233-0094-4B4C-9E4E-8BAB3F80136B}" type="slidenum">
              <a:rPr lang="fr-FR" smtClean="0"/>
              <a:t>‹#›</a:t>
            </a:fld>
            <a:endParaRPr lang="fr-FR" dirty="0"/>
          </a:p>
        </p:txBody>
      </p:sp>
    </p:spTree>
    <p:extLst>
      <p:ext uri="{BB962C8B-B14F-4D97-AF65-F5344CB8AC3E}">
        <p14:creationId xmlns:p14="http://schemas.microsoft.com/office/powerpoint/2010/main" val="204224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19728" y="10381672"/>
            <a:ext cx="1700927" cy="282021"/>
          </a:xfrm>
          <a:prstGeom prst="rect">
            <a:avLst/>
          </a:prstGeom>
        </p:spPr>
        <p:txBody>
          <a:bodyPr/>
          <a:lstStyle/>
          <a:p>
            <a:fld id="{FE00717B-7318-4B87-B5F1-D06FA05DFE5D}" type="datetime1">
              <a:rPr lang="fr-FR" altLang="zh-CN" smtClean="0"/>
              <a:t>01/06/2020</a:t>
            </a:fld>
            <a:endParaRPr lang="fr-FR"/>
          </a:p>
        </p:txBody>
      </p:sp>
      <p:sp>
        <p:nvSpPr>
          <p:cNvPr id="5" name="Footer Placeholder 4"/>
          <p:cNvSpPr>
            <a:spLocks noGrp="1"/>
          </p:cNvSpPr>
          <p:nvPr>
            <p:ph type="ftr" sz="quarter" idx="11"/>
          </p:nvPr>
        </p:nvSpPr>
        <p:spPr>
          <a:xfrm>
            <a:off x="2504143" y="10381672"/>
            <a:ext cx="2551390" cy="282021"/>
          </a:xfrm>
          <a:prstGeom prst="rect">
            <a:avLst/>
          </a:prstGeom>
        </p:spPr>
        <p:txBody>
          <a:bodyPr/>
          <a:lstStyle/>
          <a:p>
            <a:endParaRPr lang="fr-FR"/>
          </a:p>
        </p:txBody>
      </p:sp>
      <p:sp>
        <p:nvSpPr>
          <p:cNvPr id="6" name="Slide Number Placeholder 5"/>
          <p:cNvSpPr>
            <a:spLocks noGrp="1"/>
          </p:cNvSpPr>
          <p:nvPr>
            <p:ph type="sldNum" sz="quarter" idx="12"/>
          </p:nvPr>
        </p:nvSpPr>
        <p:spPr>
          <a:xfrm>
            <a:off x="5339020" y="10381672"/>
            <a:ext cx="1700927" cy="282021"/>
          </a:xfrm>
          <a:prstGeom prst="rect">
            <a:avLst/>
          </a:prstGeom>
        </p:spPr>
        <p:txBody>
          <a:bodyPr/>
          <a:lstStyle/>
          <a:p>
            <a:fld id="{E79A6233-0094-4B4C-9E4E-8BAB3F80136B}" type="slidenum">
              <a:rPr lang="fr-FR" smtClean="0"/>
              <a:t>‹#›</a:t>
            </a:fld>
            <a:endParaRPr lang="fr-FR"/>
          </a:p>
        </p:txBody>
      </p:sp>
    </p:spTree>
    <p:extLst>
      <p:ext uri="{BB962C8B-B14F-4D97-AF65-F5344CB8AC3E}">
        <p14:creationId xmlns:p14="http://schemas.microsoft.com/office/powerpoint/2010/main" val="397766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19728" y="10381672"/>
            <a:ext cx="1700927" cy="282021"/>
          </a:xfrm>
          <a:prstGeom prst="rect">
            <a:avLst/>
          </a:prstGeom>
        </p:spPr>
        <p:txBody>
          <a:bodyPr/>
          <a:lstStyle/>
          <a:p>
            <a:fld id="{2BBF7892-4B90-45E9-81F0-CB39A1F0FFC7}" type="datetime1">
              <a:rPr lang="fr-FR" altLang="zh-CN" smtClean="0"/>
              <a:t>01/06/2020</a:t>
            </a:fld>
            <a:endParaRPr lang="fr-FR"/>
          </a:p>
        </p:txBody>
      </p:sp>
      <p:sp>
        <p:nvSpPr>
          <p:cNvPr id="5" name="Footer Placeholder 4"/>
          <p:cNvSpPr>
            <a:spLocks noGrp="1"/>
          </p:cNvSpPr>
          <p:nvPr>
            <p:ph type="ftr" sz="quarter" idx="11"/>
          </p:nvPr>
        </p:nvSpPr>
        <p:spPr>
          <a:xfrm>
            <a:off x="2504143" y="10381672"/>
            <a:ext cx="2551390" cy="282021"/>
          </a:xfrm>
          <a:prstGeom prst="rect">
            <a:avLst/>
          </a:prstGeom>
        </p:spPr>
        <p:txBody>
          <a:bodyPr/>
          <a:lstStyle/>
          <a:p>
            <a:endParaRPr lang="fr-FR"/>
          </a:p>
        </p:txBody>
      </p:sp>
      <p:sp>
        <p:nvSpPr>
          <p:cNvPr id="6" name="Slide Number Placeholder 5"/>
          <p:cNvSpPr>
            <a:spLocks noGrp="1"/>
          </p:cNvSpPr>
          <p:nvPr>
            <p:ph type="sldNum" sz="quarter" idx="12"/>
          </p:nvPr>
        </p:nvSpPr>
        <p:spPr>
          <a:xfrm>
            <a:off x="5339020" y="10381672"/>
            <a:ext cx="1700927" cy="282021"/>
          </a:xfrm>
          <a:prstGeom prst="rect">
            <a:avLst/>
          </a:prstGeom>
        </p:spPr>
        <p:txBody>
          <a:bodyPr/>
          <a:lstStyle/>
          <a:p>
            <a:fld id="{E79A6233-0094-4B4C-9E4E-8BAB3F80136B}" type="slidenum">
              <a:rPr lang="fr-FR" smtClean="0"/>
              <a:t>‹#›</a:t>
            </a:fld>
            <a:endParaRPr lang="fr-FR"/>
          </a:p>
        </p:txBody>
      </p:sp>
    </p:spTree>
    <p:extLst>
      <p:ext uri="{BB962C8B-B14F-4D97-AF65-F5344CB8AC3E}">
        <p14:creationId xmlns:p14="http://schemas.microsoft.com/office/powerpoint/2010/main" val="387346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19728" y="10381672"/>
            <a:ext cx="1700927" cy="282021"/>
          </a:xfrm>
          <a:prstGeom prst="rect">
            <a:avLst/>
          </a:prstGeom>
        </p:spPr>
        <p:txBody>
          <a:bodyPr/>
          <a:lstStyle/>
          <a:p>
            <a:fld id="{F08C0DDD-BDBF-47E1-9A98-0F00221BE0AB}" type="datetime1">
              <a:rPr lang="fr-FR" altLang="zh-CN" smtClean="0"/>
              <a:t>01/06/2020</a:t>
            </a:fld>
            <a:endParaRPr lang="fr-FR"/>
          </a:p>
        </p:txBody>
      </p:sp>
      <p:sp>
        <p:nvSpPr>
          <p:cNvPr id="5" name="Footer Placeholder 4"/>
          <p:cNvSpPr>
            <a:spLocks noGrp="1"/>
          </p:cNvSpPr>
          <p:nvPr>
            <p:ph type="ftr" sz="quarter" idx="11"/>
          </p:nvPr>
        </p:nvSpPr>
        <p:spPr>
          <a:xfrm>
            <a:off x="2504143" y="10381672"/>
            <a:ext cx="2551390" cy="282021"/>
          </a:xfrm>
          <a:prstGeom prst="rect">
            <a:avLst/>
          </a:prstGeom>
        </p:spPr>
        <p:txBody>
          <a:bodyPr/>
          <a:lstStyle/>
          <a:p>
            <a:endParaRPr lang="fr-FR"/>
          </a:p>
        </p:txBody>
      </p:sp>
      <p:sp>
        <p:nvSpPr>
          <p:cNvPr id="6" name="Slide Number Placeholder 5"/>
          <p:cNvSpPr>
            <a:spLocks noGrp="1"/>
          </p:cNvSpPr>
          <p:nvPr>
            <p:ph type="sldNum" sz="quarter" idx="12"/>
          </p:nvPr>
        </p:nvSpPr>
        <p:spPr>
          <a:xfrm>
            <a:off x="6733308" y="10298546"/>
            <a:ext cx="572655" cy="365148"/>
          </a:xfrm>
          <a:prstGeom prst="rect">
            <a:avLst/>
          </a:prstGeom>
        </p:spPr>
        <p:txBody>
          <a:bodyPr/>
          <a:lstStyle/>
          <a:p>
            <a:fld id="{E79A6233-0094-4B4C-9E4E-8BAB3F80136B}" type="slidenum">
              <a:rPr lang="fr-FR" smtClean="0"/>
              <a:t>‹#›</a:t>
            </a:fld>
            <a:endParaRPr lang="fr-FR"/>
          </a:p>
        </p:txBody>
      </p:sp>
    </p:spTree>
    <p:extLst>
      <p:ext uri="{BB962C8B-B14F-4D97-AF65-F5344CB8AC3E}">
        <p14:creationId xmlns:p14="http://schemas.microsoft.com/office/powerpoint/2010/main" val="67626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114198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519728" y="10381672"/>
            <a:ext cx="1700927" cy="282021"/>
          </a:xfrm>
          <a:prstGeom prst="rect">
            <a:avLst/>
          </a:prstGeom>
        </p:spPr>
        <p:txBody>
          <a:bodyPr/>
          <a:lstStyle/>
          <a:p>
            <a:fld id="{0DEDB10E-4137-4334-99EC-D59624CE4CFB}" type="datetime1">
              <a:rPr lang="fr-FR" altLang="zh-CN" smtClean="0"/>
              <a:t>01/06/2020</a:t>
            </a:fld>
            <a:endParaRPr lang="fr-FR"/>
          </a:p>
        </p:txBody>
      </p:sp>
      <p:sp>
        <p:nvSpPr>
          <p:cNvPr id="6" name="Footer Placeholder 5"/>
          <p:cNvSpPr>
            <a:spLocks noGrp="1"/>
          </p:cNvSpPr>
          <p:nvPr>
            <p:ph type="ftr" sz="quarter" idx="11"/>
          </p:nvPr>
        </p:nvSpPr>
        <p:spPr>
          <a:xfrm>
            <a:off x="2504143" y="10381672"/>
            <a:ext cx="2551390" cy="282021"/>
          </a:xfrm>
          <a:prstGeom prst="rect">
            <a:avLst/>
          </a:prstGeom>
        </p:spPr>
        <p:txBody>
          <a:bodyPr/>
          <a:lstStyle/>
          <a:p>
            <a:endParaRPr lang="fr-FR"/>
          </a:p>
        </p:txBody>
      </p:sp>
      <p:sp>
        <p:nvSpPr>
          <p:cNvPr id="7" name="Slide Number Placeholder 6"/>
          <p:cNvSpPr>
            <a:spLocks noGrp="1"/>
          </p:cNvSpPr>
          <p:nvPr>
            <p:ph type="sldNum" sz="quarter" idx="12"/>
          </p:nvPr>
        </p:nvSpPr>
        <p:spPr>
          <a:xfrm>
            <a:off x="5339020" y="10381672"/>
            <a:ext cx="1700927" cy="282021"/>
          </a:xfrm>
          <a:prstGeom prst="rect">
            <a:avLst/>
          </a:prstGeom>
        </p:spPr>
        <p:txBody>
          <a:bodyPr/>
          <a:lstStyle/>
          <a:p>
            <a:fld id="{E79A6233-0094-4B4C-9E4E-8BAB3F80136B}" type="slidenum">
              <a:rPr lang="fr-FR" smtClean="0"/>
              <a:t>‹#›</a:t>
            </a:fld>
            <a:endParaRPr lang="fr-FR"/>
          </a:p>
        </p:txBody>
      </p:sp>
    </p:spTree>
    <p:extLst>
      <p:ext uri="{BB962C8B-B14F-4D97-AF65-F5344CB8AC3E}">
        <p14:creationId xmlns:p14="http://schemas.microsoft.com/office/powerpoint/2010/main" val="405760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519728" y="10381672"/>
            <a:ext cx="1700927" cy="282021"/>
          </a:xfrm>
          <a:prstGeom prst="rect">
            <a:avLst/>
          </a:prstGeom>
        </p:spPr>
        <p:txBody>
          <a:bodyPr/>
          <a:lstStyle/>
          <a:p>
            <a:fld id="{4113638B-4891-4066-BA73-28593FC1F087}" type="datetime1">
              <a:rPr lang="fr-FR" altLang="zh-CN" smtClean="0"/>
              <a:t>01/06/2020</a:t>
            </a:fld>
            <a:endParaRPr lang="fr-FR"/>
          </a:p>
        </p:txBody>
      </p:sp>
      <p:sp>
        <p:nvSpPr>
          <p:cNvPr id="8" name="Footer Placeholder 7"/>
          <p:cNvSpPr>
            <a:spLocks noGrp="1"/>
          </p:cNvSpPr>
          <p:nvPr>
            <p:ph type="ftr" sz="quarter" idx="11"/>
          </p:nvPr>
        </p:nvSpPr>
        <p:spPr>
          <a:xfrm>
            <a:off x="2504143" y="10381672"/>
            <a:ext cx="2551390" cy="282021"/>
          </a:xfrm>
          <a:prstGeom prst="rect">
            <a:avLst/>
          </a:prstGeom>
        </p:spPr>
        <p:txBody>
          <a:bodyPr/>
          <a:lstStyle/>
          <a:p>
            <a:endParaRPr lang="fr-FR"/>
          </a:p>
        </p:txBody>
      </p:sp>
      <p:sp>
        <p:nvSpPr>
          <p:cNvPr id="9" name="Slide Number Placeholder 8"/>
          <p:cNvSpPr>
            <a:spLocks noGrp="1"/>
          </p:cNvSpPr>
          <p:nvPr>
            <p:ph type="sldNum" sz="quarter" idx="12"/>
          </p:nvPr>
        </p:nvSpPr>
        <p:spPr>
          <a:xfrm>
            <a:off x="5339020" y="10381672"/>
            <a:ext cx="1700927" cy="282021"/>
          </a:xfrm>
          <a:prstGeom prst="rect">
            <a:avLst/>
          </a:prstGeom>
        </p:spPr>
        <p:txBody>
          <a:bodyPr/>
          <a:lstStyle/>
          <a:p>
            <a:fld id="{E79A6233-0094-4B4C-9E4E-8BAB3F80136B}" type="slidenum">
              <a:rPr lang="fr-FR" smtClean="0"/>
              <a:t>‹#›</a:t>
            </a:fld>
            <a:endParaRPr lang="fr-FR"/>
          </a:p>
        </p:txBody>
      </p:sp>
    </p:spTree>
    <p:extLst>
      <p:ext uri="{BB962C8B-B14F-4D97-AF65-F5344CB8AC3E}">
        <p14:creationId xmlns:p14="http://schemas.microsoft.com/office/powerpoint/2010/main" val="3613319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7045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5816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a:xfrm>
            <a:off x="519728" y="10381672"/>
            <a:ext cx="1700927" cy="282021"/>
          </a:xfrm>
          <a:prstGeom prst="rect">
            <a:avLst/>
          </a:prstGeom>
        </p:spPr>
        <p:txBody>
          <a:bodyPr/>
          <a:lstStyle/>
          <a:p>
            <a:fld id="{E495304D-19A8-4DE4-A6C9-EFB11B476AA7}" type="datetime1">
              <a:rPr lang="fr-FR" altLang="zh-CN" smtClean="0"/>
              <a:t>01/06/2020</a:t>
            </a:fld>
            <a:endParaRPr lang="fr-FR"/>
          </a:p>
        </p:txBody>
      </p:sp>
      <p:sp>
        <p:nvSpPr>
          <p:cNvPr id="6" name="Footer Placeholder 5"/>
          <p:cNvSpPr>
            <a:spLocks noGrp="1"/>
          </p:cNvSpPr>
          <p:nvPr>
            <p:ph type="ftr" sz="quarter" idx="11"/>
          </p:nvPr>
        </p:nvSpPr>
        <p:spPr>
          <a:xfrm>
            <a:off x="2504143" y="10381672"/>
            <a:ext cx="2551390" cy="282021"/>
          </a:xfrm>
          <a:prstGeom prst="rect">
            <a:avLst/>
          </a:prstGeom>
        </p:spPr>
        <p:txBody>
          <a:bodyPr/>
          <a:lstStyle/>
          <a:p>
            <a:endParaRPr lang="fr-FR"/>
          </a:p>
        </p:txBody>
      </p:sp>
      <p:sp>
        <p:nvSpPr>
          <p:cNvPr id="7" name="Slide Number Placeholder 6"/>
          <p:cNvSpPr>
            <a:spLocks noGrp="1"/>
          </p:cNvSpPr>
          <p:nvPr>
            <p:ph type="sldNum" sz="quarter" idx="12"/>
          </p:nvPr>
        </p:nvSpPr>
        <p:spPr>
          <a:xfrm>
            <a:off x="5339020" y="10381672"/>
            <a:ext cx="1700927" cy="282021"/>
          </a:xfrm>
          <a:prstGeom prst="rect">
            <a:avLst/>
          </a:prstGeom>
        </p:spPr>
        <p:txBody>
          <a:bodyPr/>
          <a:lstStyle/>
          <a:p>
            <a:fld id="{E79A6233-0094-4B4C-9E4E-8BAB3F80136B}" type="slidenum">
              <a:rPr lang="fr-FR" smtClean="0"/>
              <a:t>‹#›</a:t>
            </a:fld>
            <a:endParaRPr lang="fr-FR"/>
          </a:p>
        </p:txBody>
      </p:sp>
    </p:spTree>
    <p:extLst>
      <p:ext uri="{BB962C8B-B14F-4D97-AF65-F5344CB8AC3E}">
        <p14:creationId xmlns:p14="http://schemas.microsoft.com/office/powerpoint/2010/main" val="392281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a:xfrm>
            <a:off x="519728" y="10381672"/>
            <a:ext cx="1700927" cy="282021"/>
          </a:xfrm>
          <a:prstGeom prst="rect">
            <a:avLst/>
          </a:prstGeom>
        </p:spPr>
        <p:txBody>
          <a:bodyPr/>
          <a:lstStyle/>
          <a:p>
            <a:fld id="{FC214AD1-A047-4ECD-993A-781D8BEE33B0}" type="datetime1">
              <a:rPr lang="fr-FR" altLang="zh-CN" smtClean="0"/>
              <a:t>01/06/2020</a:t>
            </a:fld>
            <a:endParaRPr lang="fr-FR"/>
          </a:p>
        </p:txBody>
      </p:sp>
      <p:sp>
        <p:nvSpPr>
          <p:cNvPr id="6" name="Footer Placeholder 5"/>
          <p:cNvSpPr>
            <a:spLocks noGrp="1"/>
          </p:cNvSpPr>
          <p:nvPr>
            <p:ph type="ftr" sz="quarter" idx="11"/>
          </p:nvPr>
        </p:nvSpPr>
        <p:spPr>
          <a:xfrm>
            <a:off x="2504143" y="10381672"/>
            <a:ext cx="2551390" cy="282021"/>
          </a:xfrm>
          <a:prstGeom prst="rect">
            <a:avLst/>
          </a:prstGeom>
        </p:spPr>
        <p:txBody>
          <a:bodyPr/>
          <a:lstStyle/>
          <a:p>
            <a:endParaRPr lang="fr-FR"/>
          </a:p>
        </p:txBody>
      </p:sp>
      <p:sp>
        <p:nvSpPr>
          <p:cNvPr id="7" name="Slide Number Placeholder 6"/>
          <p:cNvSpPr>
            <a:spLocks noGrp="1"/>
          </p:cNvSpPr>
          <p:nvPr>
            <p:ph type="sldNum" sz="quarter" idx="12"/>
          </p:nvPr>
        </p:nvSpPr>
        <p:spPr>
          <a:xfrm>
            <a:off x="5339020" y="10381672"/>
            <a:ext cx="1700927" cy="282021"/>
          </a:xfrm>
          <a:prstGeom prst="rect">
            <a:avLst/>
          </a:prstGeom>
        </p:spPr>
        <p:txBody>
          <a:bodyPr/>
          <a:lstStyle/>
          <a:p>
            <a:fld id="{E79A6233-0094-4B4C-9E4E-8BAB3F80136B}" type="slidenum">
              <a:rPr lang="fr-FR" smtClean="0"/>
              <a:t>‹#›</a:t>
            </a:fld>
            <a:endParaRPr lang="fr-FR"/>
          </a:p>
        </p:txBody>
      </p:sp>
    </p:spTree>
    <p:extLst>
      <p:ext uri="{BB962C8B-B14F-4D97-AF65-F5344CB8AC3E}">
        <p14:creationId xmlns:p14="http://schemas.microsoft.com/office/powerpoint/2010/main" val="282716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Rectangle 9">
            <a:extLst>
              <a:ext uri="{FF2B5EF4-FFF2-40B4-BE49-F238E27FC236}">
                <a16:creationId xmlns:a16="http://schemas.microsoft.com/office/drawing/2014/main" xmlns="" id="{D8BDD3E4-B5CA-4177-841C-5919EAB92D30}"/>
              </a:ext>
            </a:extLst>
          </p:cNvPr>
          <p:cNvSpPr/>
          <p:nvPr userDrawn="1"/>
        </p:nvSpPr>
        <p:spPr>
          <a:xfrm>
            <a:off x="0" y="9935633"/>
            <a:ext cx="7559675" cy="753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6699"/>
              </a:solidFill>
            </a:endParaRPr>
          </a:p>
        </p:txBody>
      </p:sp>
      <p:sp>
        <p:nvSpPr>
          <p:cNvPr id="8" name="ZoneTexte 7">
            <a:extLst>
              <a:ext uri="{FF2B5EF4-FFF2-40B4-BE49-F238E27FC236}">
                <a16:creationId xmlns:a16="http://schemas.microsoft.com/office/drawing/2014/main" xmlns="" id="{808BCA06-A369-47FD-8A80-CE7AB8CEB237}"/>
              </a:ext>
            </a:extLst>
          </p:cNvPr>
          <p:cNvSpPr txBox="1"/>
          <p:nvPr userDrawn="1"/>
        </p:nvSpPr>
        <p:spPr>
          <a:xfrm>
            <a:off x="31273" y="9935633"/>
            <a:ext cx="7528402" cy="553998"/>
          </a:xfrm>
          <a:prstGeom prst="rect">
            <a:avLst/>
          </a:prstGeom>
          <a:noFill/>
        </p:spPr>
        <p:txBody>
          <a:bodyPr wrap="square" rtlCol="0">
            <a:spAutoFit/>
          </a:bodyPr>
          <a:lstStyle/>
          <a:p>
            <a:pPr algn="ctr"/>
            <a:r>
              <a:rPr lang="zh-CN" altLang="en-US" sz="1400" b="1" u="none" dirty="0">
                <a:solidFill>
                  <a:srgbClr val="006699"/>
                </a:solidFill>
              </a:rPr>
              <a:t>产品手册</a:t>
            </a:r>
            <a:endParaRPr lang="fr-FR" sz="1400" b="1" u="none" dirty="0">
              <a:solidFill>
                <a:srgbClr val="006699"/>
              </a:solidFill>
            </a:endParaRPr>
          </a:p>
          <a:p>
            <a:pPr algn="ctr"/>
            <a:r>
              <a:rPr lang="fr-FR" sz="1600" b="0" u="none" dirty="0">
                <a:solidFill>
                  <a:srgbClr val="006699"/>
                </a:solidFill>
              </a:rPr>
              <a:t>www.teclis-scientific.com</a:t>
            </a:r>
          </a:p>
        </p:txBody>
      </p:sp>
    </p:spTree>
    <p:extLst>
      <p:ext uri="{BB962C8B-B14F-4D97-AF65-F5344CB8AC3E}">
        <p14:creationId xmlns:p14="http://schemas.microsoft.com/office/powerpoint/2010/main" val="242808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7.wmf"/><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g"/><Relationship Id="rId3" Type="http://schemas.openxmlformats.org/officeDocument/2006/relationships/image" Target="../media/image11.jpe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2.xml"/><Relationship Id="rId11" Type="http://schemas.openxmlformats.org/officeDocument/2006/relationships/image" Target="../media/image17.png"/><Relationship Id="rId5" Type="http://schemas.openxmlformats.org/officeDocument/2006/relationships/chart" Target="../charts/chart1.xml"/><Relationship Id="rId10" Type="http://schemas.openxmlformats.org/officeDocument/2006/relationships/image" Target="../media/image16.png"/><Relationship Id="rId4" Type="http://schemas.openxmlformats.org/officeDocument/2006/relationships/image" Target="../media/image12.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xmlns="" id="{739806C5-AF6E-43CF-B531-1D32AE5C23A6}"/>
              </a:ext>
            </a:extLst>
          </p:cNvPr>
          <p:cNvCxnSpPr>
            <a:cxnSpLocks/>
          </p:cNvCxnSpPr>
          <p:nvPr/>
        </p:nvCxnSpPr>
        <p:spPr>
          <a:xfrm>
            <a:off x="199922" y="4798952"/>
            <a:ext cx="720904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xmlns="" id="{840B96F9-3651-4131-8A20-A895DA569C0F}"/>
              </a:ext>
            </a:extLst>
          </p:cNvPr>
          <p:cNvSpPr txBox="1"/>
          <p:nvPr/>
        </p:nvSpPr>
        <p:spPr>
          <a:xfrm>
            <a:off x="120543" y="4214176"/>
            <a:ext cx="7239210" cy="1169551"/>
          </a:xfrm>
          <a:prstGeom prst="rect">
            <a:avLst/>
          </a:prstGeom>
          <a:noFill/>
        </p:spPr>
        <p:txBody>
          <a:bodyPr wrap="square" rtlCol="0">
            <a:spAutoFit/>
          </a:bodyPr>
          <a:lstStyle/>
          <a:p>
            <a:pPr algn="ctr">
              <a:spcAft>
                <a:spcPts val="1200"/>
              </a:spcAft>
            </a:pPr>
            <a:r>
              <a:rPr lang="zh-CN" altLang="fr-FR" sz="3200" b="1" dirty="0">
                <a:solidFill>
                  <a:srgbClr val="006699"/>
                </a:solidFill>
              </a:rPr>
              <a:t>界面流变仪</a:t>
            </a:r>
            <a:endParaRPr lang="fr-FR" sz="3200" dirty="0">
              <a:solidFill>
                <a:srgbClr val="006699"/>
              </a:solidFill>
            </a:endParaRPr>
          </a:p>
          <a:p>
            <a:pPr algn="ctr">
              <a:spcAft>
                <a:spcPts val="1200"/>
              </a:spcAft>
            </a:pPr>
            <a:r>
              <a:rPr lang="zh-CN" altLang="fr-FR" sz="2800" i="1" dirty="0">
                <a:solidFill>
                  <a:schemeClr val="accent6">
                    <a:lumMod val="75000"/>
                  </a:schemeClr>
                </a:solidFill>
              </a:rPr>
              <a:t>全系列研究表 </a:t>
            </a:r>
            <a:r>
              <a:rPr lang="fr-FR" altLang="zh-CN" sz="2800" i="1" dirty="0">
                <a:solidFill>
                  <a:schemeClr val="accent6">
                    <a:lumMod val="75000"/>
                  </a:schemeClr>
                </a:solidFill>
              </a:rPr>
              <a:t>/</a:t>
            </a:r>
            <a:r>
              <a:rPr lang="zh-CN" altLang="fr-FR" sz="2800" i="1" dirty="0">
                <a:solidFill>
                  <a:schemeClr val="accent6">
                    <a:lumMod val="75000"/>
                  </a:schemeClr>
                </a:solidFill>
              </a:rPr>
              <a:t>界面</a:t>
            </a:r>
            <a:r>
              <a:rPr lang="zh-CN" altLang="en-US" sz="2800" i="1" dirty="0">
                <a:solidFill>
                  <a:schemeClr val="accent6">
                    <a:lumMod val="75000"/>
                  </a:schemeClr>
                </a:solidFill>
              </a:rPr>
              <a:t>特性</a:t>
            </a:r>
            <a:r>
              <a:rPr lang="zh-CN" altLang="fr-FR" sz="2800" i="1" dirty="0">
                <a:solidFill>
                  <a:schemeClr val="accent6">
                    <a:lumMod val="75000"/>
                  </a:schemeClr>
                </a:solidFill>
              </a:rPr>
              <a:t>的仪器</a:t>
            </a:r>
            <a:r>
              <a:rPr lang="en-US" sz="2800" i="1" dirty="0">
                <a:solidFill>
                  <a:schemeClr val="accent6">
                    <a:lumMod val="75000"/>
                  </a:schemeClr>
                </a:solidFill>
              </a:rPr>
              <a:t> </a:t>
            </a:r>
            <a:endParaRPr lang="fr-FR" sz="2800" i="1" dirty="0">
              <a:solidFill>
                <a:schemeClr val="accent6">
                  <a:lumMod val="75000"/>
                </a:schemeClr>
              </a:solidFill>
            </a:endParaRPr>
          </a:p>
        </p:txBody>
      </p:sp>
      <p:grpSp>
        <p:nvGrpSpPr>
          <p:cNvPr id="6" name="Groupe 12">
            <a:extLst>
              <a:ext uri="{FF2B5EF4-FFF2-40B4-BE49-F238E27FC236}">
                <a16:creationId xmlns:a16="http://schemas.microsoft.com/office/drawing/2014/main" xmlns="" id="{FF86D9AF-70B8-4F84-BDD3-4DF4EBCB326B}"/>
              </a:ext>
            </a:extLst>
          </p:cNvPr>
          <p:cNvGrpSpPr/>
          <p:nvPr/>
        </p:nvGrpSpPr>
        <p:grpSpPr>
          <a:xfrm>
            <a:off x="275801" y="8047469"/>
            <a:ext cx="7029072" cy="1536441"/>
            <a:chOff x="931578" y="2997279"/>
            <a:chExt cx="5361177" cy="1285310"/>
          </a:xfrm>
        </p:grpSpPr>
        <p:pic>
          <p:nvPicPr>
            <p:cNvPr id="8" name="Image 13">
              <a:extLst>
                <a:ext uri="{FF2B5EF4-FFF2-40B4-BE49-F238E27FC236}">
                  <a16:creationId xmlns:a16="http://schemas.microsoft.com/office/drawing/2014/main" xmlns="" id="{6E37425E-7635-4EEE-987B-A80BE2F15F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1736" y="2997279"/>
              <a:ext cx="1068276" cy="1281570"/>
            </a:xfrm>
            <a:prstGeom prst="rect">
              <a:avLst/>
            </a:prstGeom>
            <a:ln>
              <a:noFill/>
            </a:ln>
          </p:spPr>
        </p:pic>
        <p:pic>
          <p:nvPicPr>
            <p:cNvPr id="9" name="Image 14">
              <a:extLst>
                <a:ext uri="{FF2B5EF4-FFF2-40B4-BE49-F238E27FC236}">
                  <a16:creationId xmlns:a16="http://schemas.microsoft.com/office/drawing/2014/main" xmlns="" id="{CAD6A419-B1F9-48C3-9D51-9D7C7AF10A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9854" y="3001019"/>
              <a:ext cx="1068276" cy="1281569"/>
            </a:xfrm>
            <a:prstGeom prst="rect">
              <a:avLst/>
            </a:prstGeom>
            <a:ln>
              <a:noFill/>
            </a:ln>
          </p:spPr>
        </p:pic>
        <p:pic>
          <p:nvPicPr>
            <p:cNvPr id="10" name="Image 15">
              <a:extLst>
                <a:ext uri="{FF2B5EF4-FFF2-40B4-BE49-F238E27FC236}">
                  <a16:creationId xmlns:a16="http://schemas.microsoft.com/office/drawing/2014/main" xmlns="" id="{8DCBF254-2699-48BD-B62C-8203FB0646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0795" y="2997280"/>
              <a:ext cx="1068276" cy="1281569"/>
            </a:xfrm>
            <a:prstGeom prst="rect">
              <a:avLst/>
            </a:prstGeom>
            <a:ln>
              <a:noFill/>
            </a:ln>
          </p:spPr>
        </p:pic>
        <p:pic>
          <p:nvPicPr>
            <p:cNvPr id="11" name="Image 16">
              <a:extLst>
                <a:ext uri="{FF2B5EF4-FFF2-40B4-BE49-F238E27FC236}">
                  <a16:creationId xmlns:a16="http://schemas.microsoft.com/office/drawing/2014/main" xmlns="" id="{B78E2029-CF8B-41F9-8ECF-76ADA2E04B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4479" y="2997279"/>
              <a:ext cx="1068276" cy="1281570"/>
            </a:xfrm>
            <a:prstGeom prst="rect">
              <a:avLst/>
            </a:prstGeom>
            <a:ln>
              <a:noFill/>
            </a:ln>
          </p:spPr>
        </p:pic>
        <p:pic>
          <p:nvPicPr>
            <p:cNvPr id="12" name="Image 17">
              <a:extLst>
                <a:ext uri="{FF2B5EF4-FFF2-40B4-BE49-F238E27FC236}">
                  <a16:creationId xmlns:a16="http://schemas.microsoft.com/office/drawing/2014/main" xmlns="" id="{F62D6885-06FA-4DE5-8341-836D3AD116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578" y="3001019"/>
              <a:ext cx="1068276" cy="1281570"/>
            </a:xfrm>
            <a:prstGeom prst="rect">
              <a:avLst/>
            </a:prstGeom>
            <a:noFill/>
            <a:ln>
              <a:noFill/>
            </a:ln>
          </p:spPr>
        </p:pic>
      </p:grpSp>
    </p:spTree>
    <p:extLst>
      <p:ext uri="{BB962C8B-B14F-4D97-AF65-F5344CB8AC3E}">
        <p14:creationId xmlns:p14="http://schemas.microsoft.com/office/powerpoint/2010/main" val="3549226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au 13">
            <a:extLst>
              <a:ext uri="{FF2B5EF4-FFF2-40B4-BE49-F238E27FC236}">
                <a16:creationId xmlns:a16="http://schemas.microsoft.com/office/drawing/2014/main" xmlns="" id="{831AB7F3-2C18-4931-B145-5CAD72ECCD21}"/>
              </a:ext>
            </a:extLst>
          </p:cNvPr>
          <p:cNvGraphicFramePr>
            <a:graphicFrameLocks noGrp="1"/>
          </p:cNvGraphicFramePr>
          <p:nvPr>
            <p:extLst>
              <p:ext uri="{D42A27DB-BD31-4B8C-83A1-F6EECF244321}">
                <p14:modId xmlns:p14="http://schemas.microsoft.com/office/powerpoint/2010/main" val="102162220"/>
              </p:ext>
            </p:extLst>
          </p:nvPr>
        </p:nvGraphicFramePr>
        <p:xfrm>
          <a:off x="311850" y="7437839"/>
          <a:ext cx="7045918" cy="1813560"/>
        </p:xfrm>
        <a:graphic>
          <a:graphicData uri="http://schemas.openxmlformats.org/drawingml/2006/table">
            <a:tbl>
              <a:tblPr firstRow="1" bandRow="1">
                <a:effectLst/>
                <a:tableStyleId>{5940675A-B579-460E-94D1-54222C63F5DA}</a:tableStyleId>
              </a:tblPr>
              <a:tblGrid>
                <a:gridCol w="1540942">
                  <a:extLst>
                    <a:ext uri="{9D8B030D-6E8A-4147-A177-3AD203B41FA5}">
                      <a16:colId xmlns:a16="http://schemas.microsoft.com/office/drawing/2014/main" xmlns="" val="3873192432"/>
                    </a:ext>
                  </a:extLst>
                </a:gridCol>
                <a:gridCol w="5504976">
                  <a:extLst>
                    <a:ext uri="{9D8B030D-6E8A-4147-A177-3AD203B41FA5}">
                      <a16:colId xmlns:a16="http://schemas.microsoft.com/office/drawing/2014/main" xmlns="" val="873289453"/>
                    </a:ext>
                  </a:extLst>
                </a:gridCol>
              </a:tblGrid>
              <a:tr h="0">
                <a:tc gridSpan="2">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zh-CN" altLang="en-US" sz="1100" b="1" noProof="0" dirty="0">
                          <a:solidFill>
                            <a:schemeClr val="tx1"/>
                          </a:solidFill>
                        </a:rPr>
                        <a:t>技术规格</a:t>
                      </a:r>
                      <a:endParaRPr lang="en-US" sz="1100" b="1"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solidFill>
                          <a:schemeClr val="tx1">
                            <a:lumMod val="65000"/>
                            <a:lumOff val="35000"/>
                          </a:schemeClr>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252000">
                <a:tc>
                  <a:txBody>
                    <a:bodyPr/>
                    <a:lstStyle/>
                    <a:p>
                      <a:pPr marL="0" indent="0">
                        <a:buFont typeface="Wingdings" panose="05000000000000000000" pitchFamily="2" charset="2"/>
                        <a:buNone/>
                      </a:pPr>
                      <a:r>
                        <a:rPr lang="zh-CN" altLang="fr-FR" sz="1100" b="0" noProof="0" dirty="0">
                          <a:solidFill>
                            <a:schemeClr val="tx1"/>
                          </a:solidFill>
                        </a:rPr>
                        <a:t>工作压力</a:t>
                      </a:r>
                      <a:r>
                        <a:rPr lang="fr-FR" altLang="zh-CN" sz="1100" b="0" noProof="0" dirty="0">
                          <a:solidFill>
                            <a:schemeClr val="tx1"/>
                          </a:solidFill>
                        </a:rPr>
                        <a:t>/ </a:t>
                      </a:r>
                      <a:r>
                        <a:rPr lang="zh-CN" altLang="fr-FR" sz="1100" b="0" noProof="0" dirty="0">
                          <a:solidFill>
                            <a:schemeClr val="tx1"/>
                          </a:solidFill>
                        </a:rPr>
                        <a:t>工作温度</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en-US" sz="1100" b="0" noProof="0" dirty="0">
                          <a:solidFill>
                            <a:schemeClr val="tx1"/>
                          </a:solidFill>
                        </a:rPr>
                        <a:t>最高</a:t>
                      </a:r>
                      <a:r>
                        <a:rPr lang="en-US" sz="1100" b="0" noProof="0" dirty="0">
                          <a:solidFill>
                            <a:schemeClr val="tx1"/>
                          </a:solidFill>
                        </a:rPr>
                        <a:t> 700 bar / 200°C</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14933187"/>
                  </a:ext>
                </a:extLst>
              </a:tr>
              <a:tr h="252000">
                <a:tc>
                  <a:txBody>
                    <a:bodyPr/>
                    <a:lstStyle/>
                    <a:p>
                      <a:r>
                        <a:rPr lang="zh-CN" altLang="fr-FR" sz="1100" b="0" noProof="0" dirty="0">
                          <a:solidFill>
                            <a:schemeClr val="tx1"/>
                          </a:solidFill>
                        </a:rPr>
                        <a:t>气体</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noProof="0" dirty="0">
                          <a:solidFill>
                            <a:schemeClr val="tx1"/>
                          </a:solidFill>
                        </a:rPr>
                        <a:t>超临界二氧化碳，氮气，空气，二氧化碳，氩气等</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82943868"/>
                  </a:ext>
                </a:extLst>
              </a:tr>
              <a:tr h="252000">
                <a:tc>
                  <a:txBody>
                    <a:bodyPr/>
                    <a:lstStyle/>
                    <a:p>
                      <a:r>
                        <a:rPr lang="zh-CN" altLang="fr-FR" sz="1100" b="0" noProof="0" dirty="0">
                          <a:solidFill>
                            <a:schemeClr val="tx1"/>
                          </a:solidFill>
                        </a:rPr>
                        <a:t>气箱</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noProof="0" dirty="0">
                          <a:solidFill>
                            <a:schemeClr val="tx1"/>
                          </a:solidFill>
                        </a:rPr>
                        <a:t>配备泄压阀和排气阀</a:t>
                      </a:r>
                      <a:r>
                        <a:rPr lang="fr-FR" altLang="zh-CN" sz="1100" b="0" noProof="0" dirty="0">
                          <a:solidFill>
                            <a:schemeClr val="tx1"/>
                          </a:solidFill>
                        </a:rPr>
                        <a:t>- </a:t>
                      </a:r>
                      <a:r>
                        <a:rPr lang="zh-CN" altLang="fr-FR" sz="1100" b="0" noProof="0" dirty="0">
                          <a:solidFill>
                            <a:schemeClr val="tx1"/>
                          </a:solidFill>
                        </a:rPr>
                        <a:t>连接气体管路</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47554546"/>
                  </a:ext>
                </a:extLst>
              </a:tr>
              <a:tr h="252000">
                <a:tc>
                  <a:txBody>
                    <a:bodyPr/>
                    <a:lstStyle/>
                    <a:p>
                      <a:r>
                        <a:rPr lang="zh-CN" altLang="fr-FR" sz="1100" b="0" noProof="0" dirty="0">
                          <a:solidFill>
                            <a:schemeClr val="tx1"/>
                          </a:solidFill>
                        </a:rPr>
                        <a:t>注射器</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755934"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fr-FR" sz="1100" b="0" noProof="0" dirty="0">
                          <a:solidFill>
                            <a:schemeClr val="tx1"/>
                          </a:solidFill>
                        </a:rPr>
                        <a:t>量程为</a:t>
                      </a:r>
                      <a:r>
                        <a:rPr lang="en-US" sz="1100" b="0" noProof="0" dirty="0">
                          <a:solidFill>
                            <a:schemeClr val="tx1"/>
                          </a:solidFill>
                        </a:rPr>
                        <a:t>1.0ml</a:t>
                      </a:r>
                      <a:r>
                        <a:rPr lang="zh-CN" altLang="fr-FR" sz="1100" b="0" noProof="0" dirty="0">
                          <a:solidFill>
                            <a:schemeClr val="tx1"/>
                          </a:solidFill>
                        </a:rPr>
                        <a:t> 和压力腔匹配</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176875742"/>
                  </a:ext>
                </a:extLst>
              </a:tr>
              <a:tr h="252000">
                <a:tc>
                  <a:txBody>
                    <a:bodyPr/>
                    <a:lstStyle/>
                    <a:p>
                      <a:r>
                        <a:rPr lang="zh-CN" altLang="fr-FR" sz="1100" b="0" noProof="0" dirty="0">
                          <a:solidFill>
                            <a:schemeClr val="tx1"/>
                          </a:solidFill>
                        </a:rPr>
                        <a:t>针头</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75593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0" noProof="0" dirty="0">
                          <a:solidFill>
                            <a:schemeClr val="tx1"/>
                          </a:solidFill>
                        </a:rPr>
                        <a:t>1 </a:t>
                      </a:r>
                      <a:r>
                        <a:rPr lang="zh-CN" altLang="fr-FR" sz="1100" b="0" noProof="0" dirty="0">
                          <a:solidFill>
                            <a:schemeClr val="tx1"/>
                          </a:solidFill>
                        </a:rPr>
                        <a:t>枚弯型针头</a:t>
                      </a:r>
                      <a:r>
                        <a:rPr lang="fr-FR" altLang="zh-CN" sz="1100" b="0" noProof="0" dirty="0">
                          <a:solidFill>
                            <a:schemeClr val="tx1"/>
                          </a:solidFill>
                        </a:rPr>
                        <a:t>+ 1</a:t>
                      </a:r>
                      <a:r>
                        <a:rPr lang="zh-CN" altLang="fr-FR" sz="1100" b="0" noProof="0" dirty="0">
                          <a:solidFill>
                            <a:schemeClr val="tx1"/>
                          </a:solidFill>
                        </a:rPr>
                        <a:t>枚直型针头 </a:t>
                      </a:r>
                      <a:r>
                        <a:rPr lang="en-US" sz="1100" b="0" noProof="0" dirty="0">
                          <a:solidFill>
                            <a:schemeClr val="tx1"/>
                          </a:solidFill>
                        </a:rPr>
                        <a:t>(</a:t>
                      </a:r>
                      <a:r>
                        <a:rPr lang="zh-CN" altLang="fr-FR" sz="1100" b="0" noProof="0" dirty="0">
                          <a:solidFill>
                            <a:schemeClr val="tx1"/>
                          </a:solidFill>
                        </a:rPr>
                        <a:t>型号皆为</a:t>
                      </a:r>
                      <a:r>
                        <a:rPr lang="fr-FR" altLang="zh-CN" sz="1100" b="0" noProof="0" dirty="0">
                          <a:solidFill>
                            <a:schemeClr val="tx1"/>
                          </a:solidFill>
                        </a:rPr>
                        <a:t>G</a:t>
                      </a:r>
                      <a:r>
                        <a:rPr lang="en-US" sz="1100" b="0" noProof="0" dirty="0">
                          <a:solidFill>
                            <a:schemeClr val="tx1"/>
                          </a:solidFill>
                        </a:rPr>
                        <a:t>18)</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29343932"/>
                  </a:ext>
                </a:extLst>
              </a:tr>
              <a:tr h="252000">
                <a:tc>
                  <a:txBody>
                    <a:bodyPr/>
                    <a:lstStyle/>
                    <a:p>
                      <a:r>
                        <a:rPr lang="zh-CN" altLang="fr-FR" sz="1100" b="0" noProof="0" dirty="0">
                          <a:solidFill>
                            <a:schemeClr val="tx1"/>
                          </a:solidFill>
                        </a:rPr>
                        <a:t>样品池</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755934"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altLang="zh-CN" sz="1100" b="0" noProof="0" dirty="0">
                          <a:solidFill>
                            <a:schemeClr val="tx1"/>
                          </a:solidFill>
                        </a:rPr>
                        <a:t>35 x 35 x 32 mm</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664784432"/>
                  </a:ext>
                </a:extLst>
              </a:tr>
            </a:tbl>
          </a:graphicData>
        </a:graphic>
      </p:graphicFrame>
      <p:sp>
        <p:nvSpPr>
          <p:cNvPr id="15" name="ZoneTexte 14">
            <a:extLst>
              <a:ext uri="{FF2B5EF4-FFF2-40B4-BE49-F238E27FC236}">
                <a16:creationId xmlns:a16="http://schemas.microsoft.com/office/drawing/2014/main" xmlns="" id="{300111BF-FF6F-40A5-89DC-307C7D677D25}"/>
              </a:ext>
            </a:extLst>
          </p:cNvPr>
          <p:cNvSpPr txBox="1"/>
          <p:nvPr/>
        </p:nvSpPr>
        <p:spPr>
          <a:xfrm>
            <a:off x="311850" y="1242436"/>
            <a:ext cx="4404746" cy="3200876"/>
          </a:xfrm>
          <a:prstGeom prst="rect">
            <a:avLst/>
          </a:prstGeom>
          <a:noFill/>
        </p:spPr>
        <p:txBody>
          <a:bodyPr wrap="square" rtlCol="0">
            <a:spAutoFit/>
          </a:bodyPr>
          <a:lstStyle/>
          <a:p>
            <a:r>
              <a:rPr lang="en-US" altLang="zh-CN" sz="1100" dirty="0"/>
              <a:t>TRACKER™HTHP</a:t>
            </a:r>
            <a:r>
              <a:rPr lang="zh-CN" altLang="en-US" sz="1100" dirty="0"/>
              <a:t>配备增压</a:t>
            </a:r>
            <a:r>
              <a:rPr lang="zh-CN" altLang="fr-FR" sz="1100" dirty="0"/>
              <a:t>泵和循环油浴</a:t>
            </a:r>
            <a:r>
              <a:rPr lang="zh-CN" altLang="en-US" sz="1100" dirty="0"/>
              <a:t>，</a:t>
            </a:r>
            <a:r>
              <a:rPr lang="zh-CN" altLang="fr-FR" sz="1100" dirty="0"/>
              <a:t>可</a:t>
            </a:r>
            <a:r>
              <a:rPr lang="zh-CN" altLang="en-US" sz="1100" dirty="0"/>
              <a:t>将压力</a:t>
            </a:r>
            <a:r>
              <a:rPr lang="zh-CN" altLang="fr-FR" sz="1100" dirty="0"/>
              <a:t>增加到</a:t>
            </a:r>
            <a:r>
              <a:rPr lang="en-US" altLang="zh-CN" sz="1100" dirty="0"/>
              <a:t>700 bar</a:t>
            </a:r>
            <a:r>
              <a:rPr lang="zh-CN" altLang="fr-FR" sz="1100" dirty="0"/>
              <a:t>和</a:t>
            </a:r>
            <a:r>
              <a:rPr lang="zh-CN" altLang="en-US" sz="1100" dirty="0"/>
              <a:t>温度</a:t>
            </a:r>
            <a:r>
              <a:rPr lang="zh-CN" altLang="fr-FR" sz="1100" dirty="0"/>
              <a:t>增加</a:t>
            </a:r>
            <a:r>
              <a:rPr lang="zh-CN" altLang="en-US" sz="1100" dirty="0"/>
              <a:t>到</a:t>
            </a:r>
            <a:r>
              <a:rPr lang="en-US" altLang="zh-CN" sz="1100" dirty="0"/>
              <a:t>200°C</a:t>
            </a:r>
            <a:r>
              <a:rPr lang="zh-CN" altLang="en-US" sz="1100" dirty="0"/>
              <a:t>。</a:t>
            </a:r>
            <a:endParaRPr lang="en-GB" altLang="zh-CN" sz="1100" dirty="0"/>
          </a:p>
          <a:p>
            <a:r>
              <a:rPr lang="zh-CN" altLang="en-US" sz="1100" dirty="0"/>
              <a:t>压力</a:t>
            </a:r>
            <a:r>
              <a:rPr lang="zh-CN" altLang="fr-FR" sz="1100" dirty="0"/>
              <a:t>腔</a:t>
            </a:r>
            <a:r>
              <a:rPr lang="zh-CN" altLang="en-US" sz="1100" dirty="0"/>
              <a:t>不能从设备</a:t>
            </a:r>
            <a:r>
              <a:rPr lang="zh-CN" altLang="fr-FR" sz="1100" dirty="0"/>
              <a:t>下移除</a:t>
            </a:r>
            <a:r>
              <a:rPr lang="zh-CN" altLang="en-US" sz="1100" dirty="0"/>
              <a:t>。 </a:t>
            </a:r>
            <a:r>
              <a:rPr lang="en-US" altLang="zh-CN" sz="1100" dirty="0"/>
              <a:t>TRACKER™HTHP</a:t>
            </a:r>
            <a:r>
              <a:rPr lang="zh-CN" altLang="en-US" sz="1100" dirty="0"/>
              <a:t>可以在</a:t>
            </a:r>
            <a:r>
              <a:rPr lang="zh-CN" altLang="fr-FR" sz="1100" dirty="0"/>
              <a:t>常压</a:t>
            </a:r>
            <a:r>
              <a:rPr lang="zh-CN" altLang="en-US" sz="1100" dirty="0"/>
              <a:t>下使用</a:t>
            </a:r>
            <a:r>
              <a:rPr lang="zh-CN" altLang="fr-FR" sz="1100" dirty="0"/>
              <a:t>，常压测试要在压力腔内执行</a:t>
            </a:r>
            <a:r>
              <a:rPr lang="zh-CN" altLang="en-US" sz="1100" dirty="0"/>
              <a:t>。</a:t>
            </a:r>
            <a:endParaRPr lang="fr-FR" altLang="zh-CN" sz="1100" dirty="0"/>
          </a:p>
          <a:p>
            <a:r>
              <a:rPr lang="en-US" altLang="zh-CN" sz="1100" dirty="0"/>
              <a:t>TRACKER™HTHP</a:t>
            </a:r>
            <a:r>
              <a:rPr lang="zh-CN" altLang="fr-FR" sz="1100" dirty="0"/>
              <a:t>是自动设备，可执行准确测量，产生可靠结果并进行可重复操作。</a:t>
            </a:r>
            <a:endParaRPr lang="fr-FR" altLang="zh-CN" sz="1100" dirty="0"/>
          </a:p>
          <a:p>
            <a:r>
              <a:rPr lang="en-US" altLang="zh-CN" sz="1100" dirty="0"/>
              <a:t>TRACKER™HTHP</a:t>
            </a:r>
            <a:r>
              <a:rPr lang="zh-CN" altLang="fr-FR" sz="1100" dirty="0"/>
              <a:t>软件控制温度和体积参数，它液控制滴体积或者面积以：</a:t>
            </a:r>
            <a:endParaRPr lang="fr-FR" altLang="zh-CN" sz="1100" dirty="0"/>
          </a:p>
          <a:p>
            <a:pPr marL="171450" indent="-171450" algn="just">
              <a:buFont typeface="Arial" panose="020B0604020202020204" pitchFamily="34" charset="0"/>
              <a:buChar char="•"/>
            </a:pPr>
            <a:r>
              <a:rPr lang="zh-CN" altLang="fr-FR" sz="1100" dirty="0"/>
              <a:t>测试过程中保持滴体积</a:t>
            </a:r>
            <a:r>
              <a:rPr lang="fr-FR" altLang="zh-CN" sz="1100" dirty="0"/>
              <a:t>/</a:t>
            </a:r>
            <a:r>
              <a:rPr lang="zh-CN" altLang="fr-FR" sz="1100" dirty="0"/>
              <a:t>面积恒定</a:t>
            </a:r>
            <a:endParaRPr lang="en-US" sz="1100" dirty="0"/>
          </a:p>
          <a:p>
            <a:pPr marL="171450" indent="-171450" algn="just">
              <a:buFont typeface="Arial" panose="020B0604020202020204" pitchFamily="34" charset="0"/>
              <a:buChar char="•"/>
            </a:pPr>
            <a:r>
              <a:rPr lang="zh-CN" altLang="fr-FR" sz="1100" dirty="0"/>
              <a:t>执行</a:t>
            </a:r>
            <a:r>
              <a:rPr lang="zh-CN" altLang="en-US" sz="1100" dirty="0"/>
              <a:t>正弦</a:t>
            </a:r>
            <a:r>
              <a:rPr lang="zh-CN" altLang="fr-FR" sz="1100" dirty="0"/>
              <a:t>扩张</a:t>
            </a:r>
            <a:r>
              <a:rPr lang="zh-CN" altLang="en-US" sz="1100" dirty="0"/>
              <a:t>变化，用于确定膨胀粘弹性模量</a:t>
            </a:r>
            <a:r>
              <a:rPr lang="zh-CN" altLang="fr-FR" sz="1100" dirty="0"/>
              <a:t>，</a:t>
            </a:r>
            <a:r>
              <a:rPr lang="zh-CN" altLang="en-US" sz="1100" dirty="0"/>
              <a:t>其频率和幅度可由用户设定</a:t>
            </a:r>
            <a:endParaRPr lang="en-US" sz="1100" dirty="0"/>
          </a:p>
          <a:p>
            <a:pPr marL="171450" indent="-171450" algn="just">
              <a:spcAft>
                <a:spcPts val="600"/>
              </a:spcAft>
              <a:buFont typeface="Arial" panose="020B0604020202020204" pitchFamily="34" charset="0"/>
              <a:buChar char="•"/>
            </a:pPr>
            <a:r>
              <a:rPr lang="zh-CN" altLang="fr-FR" sz="1100" dirty="0"/>
              <a:t>执行脉冲式变化</a:t>
            </a:r>
            <a:endParaRPr lang="fr-FR" altLang="zh-CN" sz="1100" dirty="0"/>
          </a:p>
          <a:p>
            <a:pPr algn="just">
              <a:spcAft>
                <a:spcPts val="600"/>
              </a:spcAft>
            </a:pPr>
            <a:r>
              <a:rPr lang="zh-CN" altLang="fr-FR" sz="1100" dirty="0"/>
              <a:t>软件使用现金的算法来分析滴轮廓，结合</a:t>
            </a:r>
            <a:r>
              <a:rPr lang="en-US" sz="1100" dirty="0"/>
              <a:t>Young-Laplace</a:t>
            </a:r>
            <a:r>
              <a:rPr lang="zh-CN" altLang="fr-FR" sz="1100" dirty="0"/>
              <a:t>方程，以确定粘弹模量，表界面张力或接触角。</a:t>
            </a:r>
            <a:endParaRPr lang="en-US" sz="1100" dirty="0"/>
          </a:p>
          <a:p>
            <a:pPr algn="just">
              <a:spcAft>
                <a:spcPts val="600"/>
              </a:spcAft>
            </a:pPr>
            <a:r>
              <a:rPr lang="zh-CN" altLang="en-US" sz="1100" dirty="0"/>
              <a:t>实时处理所获得的数据（最高</a:t>
            </a:r>
            <a:r>
              <a:rPr lang="en-US" altLang="zh-CN" sz="1100" dirty="0"/>
              <a:t>60</a:t>
            </a:r>
            <a:r>
              <a:rPr lang="zh-CN" altLang="en-US" sz="1100" dirty="0"/>
              <a:t>张图像</a:t>
            </a:r>
            <a:r>
              <a:rPr lang="en-US" altLang="zh-CN" sz="1100" dirty="0"/>
              <a:t>/</a:t>
            </a:r>
            <a:r>
              <a:rPr lang="zh-CN" altLang="en-US" sz="1100" dirty="0"/>
              <a:t>秒）。</a:t>
            </a:r>
            <a:endParaRPr lang="en-US" sz="1100" dirty="0"/>
          </a:p>
          <a:p>
            <a:endParaRPr lang="fr-FR" altLang="zh-CN" sz="1100" dirty="0"/>
          </a:p>
          <a:p>
            <a:endParaRPr lang="zh-CN" altLang="en-US" sz="1100" dirty="0"/>
          </a:p>
        </p:txBody>
      </p:sp>
      <p:cxnSp>
        <p:nvCxnSpPr>
          <p:cNvPr id="17" name="Connecteur droit 16">
            <a:extLst>
              <a:ext uri="{FF2B5EF4-FFF2-40B4-BE49-F238E27FC236}">
                <a16:creationId xmlns:a16="http://schemas.microsoft.com/office/drawing/2014/main" xmlns="" id="{A6BB86E1-5A64-4376-AFD8-012E47AD21F9}"/>
              </a:ext>
            </a:extLst>
          </p:cNvPr>
          <p:cNvCxnSpPr>
            <a:cxnSpLocks/>
          </p:cNvCxnSpPr>
          <p:nvPr/>
        </p:nvCxnSpPr>
        <p:spPr>
          <a:xfrm>
            <a:off x="191273" y="1030769"/>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xmlns="" id="{D87F1460-E922-4BA4-B8DE-3AC8BCE312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116" t="1998" r="22536"/>
          <a:stretch/>
        </p:blipFill>
        <p:spPr>
          <a:xfrm>
            <a:off x="880723" y="4158336"/>
            <a:ext cx="2398029" cy="2877032"/>
          </a:xfrm>
          <a:prstGeom prst="rect">
            <a:avLst/>
          </a:prstGeom>
        </p:spPr>
      </p:pic>
      <p:pic>
        <p:nvPicPr>
          <p:cNvPr id="19" name="Image 18">
            <a:extLst>
              <a:ext uri="{FF2B5EF4-FFF2-40B4-BE49-F238E27FC236}">
                <a16:creationId xmlns:a16="http://schemas.microsoft.com/office/drawing/2014/main" xmlns="" id="{877E64BD-6B98-4E9B-95E7-35F7E9EE96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3" t="1618" r="45420"/>
          <a:stretch/>
        </p:blipFill>
        <p:spPr>
          <a:xfrm>
            <a:off x="4939733" y="1323458"/>
            <a:ext cx="1771116" cy="2487774"/>
          </a:xfrm>
          <a:prstGeom prst="rect">
            <a:avLst/>
          </a:prstGeom>
        </p:spPr>
      </p:pic>
      <p:sp>
        <p:nvSpPr>
          <p:cNvPr id="22" name="ZoneTexte 21">
            <a:extLst>
              <a:ext uri="{FF2B5EF4-FFF2-40B4-BE49-F238E27FC236}">
                <a16:creationId xmlns:a16="http://schemas.microsoft.com/office/drawing/2014/main" xmlns="" id="{67180DD4-1288-4D33-9DFA-8CA67617545A}"/>
              </a:ext>
            </a:extLst>
          </p:cNvPr>
          <p:cNvSpPr txBox="1"/>
          <p:nvPr/>
        </p:nvSpPr>
        <p:spPr>
          <a:xfrm>
            <a:off x="191273" y="621433"/>
            <a:ext cx="7166495" cy="400110"/>
          </a:xfrm>
          <a:prstGeom prst="rect">
            <a:avLst/>
          </a:prstGeom>
          <a:noFill/>
          <a:effectLst/>
        </p:spPr>
        <p:txBody>
          <a:bodyPr wrap="square" rtlCol="0" anchor="ctr">
            <a:spAutoFit/>
          </a:bodyPr>
          <a:lstStyle/>
          <a:p>
            <a:pPr algn="r"/>
            <a:r>
              <a:rPr lang="en-US" sz="2000" b="1" dirty="0">
                <a:solidFill>
                  <a:schemeClr val="accent6">
                    <a:lumMod val="75000"/>
                  </a:schemeClr>
                </a:solidFill>
              </a:rPr>
              <a:t>TRACKER™ HTHP – </a:t>
            </a:r>
            <a:r>
              <a:rPr lang="zh-CN" altLang="en-US" sz="2000" b="1" dirty="0">
                <a:solidFill>
                  <a:schemeClr val="accent6">
                    <a:lumMod val="75000"/>
                  </a:schemeClr>
                </a:solidFill>
              </a:rPr>
              <a:t>压力范围 </a:t>
            </a:r>
            <a:r>
              <a:rPr lang="en-US" altLang="zh-CN" sz="2000" b="1" dirty="0">
                <a:solidFill>
                  <a:schemeClr val="accent6">
                    <a:lumMod val="75000"/>
                  </a:schemeClr>
                </a:solidFill>
              </a:rPr>
              <a:t>350-700bar</a:t>
            </a:r>
            <a:endParaRPr lang="fr-FR" sz="2000" b="1" dirty="0">
              <a:solidFill>
                <a:schemeClr val="accent6">
                  <a:lumMod val="75000"/>
                </a:schemeClr>
              </a:solidFill>
            </a:endParaRPr>
          </a:p>
        </p:txBody>
      </p:sp>
      <p:graphicFrame>
        <p:nvGraphicFramePr>
          <p:cNvPr id="13" name="Tableau 12">
            <a:extLst>
              <a:ext uri="{FF2B5EF4-FFF2-40B4-BE49-F238E27FC236}">
                <a16:creationId xmlns:a16="http://schemas.microsoft.com/office/drawing/2014/main" xmlns="" id="{710AD370-6083-4E86-AB3B-0980AC775220}"/>
              </a:ext>
            </a:extLst>
          </p:cNvPr>
          <p:cNvGraphicFramePr>
            <a:graphicFrameLocks noGrp="1"/>
          </p:cNvGraphicFramePr>
          <p:nvPr>
            <p:extLst>
              <p:ext uri="{D42A27DB-BD31-4B8C-83A1-F6EECF244321}">
                <p14:modId xmlns:p14="http://schemas.microsoft.com/office/powerpoint/2010/main" val="3809853884"/>
              </p:ext>
            </p:extLst>
          </p:nvPr>
        </p:nvGraphicFramePr>
        <p:xfrm>
          <a:off x="3990796" y="4736000"/>
          <a:ext cx="3366972" cy="1869440"/>
        </p:xfrm>
        <a:graphic>
          <a:graphicData uri="http://schemas.openxmlformats.org/drawingml/2006/table">
            <a:tbl>
              <a:tblPr firstRow="1" bandRow="1">
                <a:effectLst/>
                <a:tableStyleId>{5940675A-B579-460E-94D1-54222C63F5DA}</a:tableStyleId>
              </a:tblPr>
              <a:tblGrid>
                <a:gridCol w="3366972">
                  <a:extLst>
                    <a:ext uri="{9D8B030D-6E8A-4147-A177-3AD203B41FA5}">
                      <a16:colId xmlns:a16="http://schemas.microsoft.com/office/drawing/2014/main" xmlns="" val="2052347470"/>
                    </a:ext>
                  </a:extLst>
                </a:gridCol>
              </a:tblGrid>
              <a:tr h="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100" b="1" noProof="0" dirty="0">
                          <a:solidFill>
                            <a:schemeClr val="tx1"/>
                          </a:solidFill>
                        </a:rPr>
                        <a:t>数据</a:t>
                      </a:r>
                      <a:r>
                        <a:rPr lang="en-US" sz="1100" b="1" noProof="0" dirty="0">
                          <a:solidFill>
                            <a:schemeClr val="tx1"/>
                          </a:solidFill>
                        </a:rPr>
                        <a:t> &amp; </a:t>
                      </a:r>
                      <a:r>
                        <a:rPr lang="zh-CN" altLang="fr-FR" sz="1100" b="1" noProof="0" dirty="0">
                          <a:solidFill>
                            <a:schemeClr val="tx1"/>
                          </a:solidFill>
                        </a:rPr>
                        <a:t>测试</a:t>
                      </a:r>
                      <a:endParaRPr lang="en-US" sz="1100" b="1"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69068537"/>
                  </a:ext>
                </a:extLst>
              </a:tr>
              <a:tr h="1578051">
                <a:tc>
                  <a:txBody>
                    <a:bodyPr/>
                    <a:lstStyle/>
                    <a:p>
                      <a:pPr marL="288000" marR="0" lvl="0" indent="-285750" algn="l" defTabSz="755934"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zh-CN" altLang="fr-FR" sz="1100" b="0" noProof="0" dirty="0">
                          <a:solidFill>
                            <a:schemeClr val="tx1"/>
                          </a:solidFill>
                        </a:rPr>
                        <a:t>界面流变</a:t>
                      </a:r>
                      <a:r>
                        <a:rPr lang="fr-FR" altLang="zh-CN" sz="1100" b="0" noProof="0" dirty="0">
                          <a:solidFill>
                            <a:schemeClr val="tx1"/>
                          </a:solidFill>
                        </a:rPr>
                        <a:t>- </a:t>
                      </a:r>
                      <a:r>
                        <a:rPr lang="zh-CN" altLang="fr-FR" sz="1100" b="0" noProof="0" dirty="0">
                          <a:solidFill>
                            <a:schemeClr val="tx1"/>
                          </a:solidFill>
                        </a:rPr>
                        <a:t>粘弹模量</a:t>
                      </a:r>
                      <a:endParaRPr lang="en-US" sz="1100" b="0" noProof="0" dirty="0">
                        <a:solidFill>
                          <a:schemeClr val="tx1"/>
                        </a:solidFill>
                      </a:endParaRPr>
                    </a:p>
                    <a:p>
                      <a:pPr marL="288000" indent="-285750">
                        <a:spcAft>
                          <a:spcPts val="200"/>
                        </a:spcAft>
                        <a:buFont typeface="Arial" panose="020B0604020202020204" pitchFamily="34" charset="0"/>
                        <a:buChar char="•"/>
                      </a:pPr>
                      <a:r>
                        <a:rPr lang="zh-CN" altLang="fr-FR" sz="1100" b="0" noProof="0" dirty="0">
                          <a:solidFill>
                            <a:schemeClr val="tx1"/>
                          </a:solidFill>
                        </a:rPr>
                        <a:t>表面张力</a:t>
                      </a:r>
                      <a:r>
                        <a:rPr lang="en-US" sz="1100" b="0" noProof="0" dirty="0">
                          <a:solidFill>
                            <a:schemeClr val="tx1"/>
                          </a:solidFill>
                        </a:rPr>
                        <a:t> (</a:t>
                      </a:r>
                      <a:r>
                        <a:rPr lang="zh-CN" altLang="fr-FR" sz="1100" b="0" noProof="0" dirty="0">
                          <a:solidFill>
                            <a:schemeClr val="tx1"/>
                          </a:solidFill>
                        </a:rPr>
                        <a:t>气</a:t>
                      </a:r>
                      <a:r>
                        <a:rPr lang="fr-FR" altLang="zh-CN" sz="1100" b="0" noProof="0" dirty="0">
                          <a:solidFill>
                            <a:schemeClr val="tx1"/>
                          </a:solidFill>
                        </a:rPr>
                        <a:t>/</a:t>
                      </a:r>
                      <a:r>
                        <a:rPr lang="zh-CN" altLang="fr-FR" sz="1100" b="0" noProof="0" dirty="0">
                          <a:solidFill>
                            <a:schemeClr val="tx1"/>
                          </a:solidFill>
                        </a:rPr>
                        <a:t>液</a:t>
                      </a:r>
                      <a:r>
                        <a:rPr lang="en-US" sz="1100" b="0" noProof="0" dirty="0">
                          <a:solidFill>
                            <a:schemeClr val="tx1"/>
                          </a:solidFill>
                        </a:rPr>
                        <a:t>)</a:t>
                      </a:r>
                    </a:p>
                    <a:p>
                      <a:pPr marL="288000" marR="0" lvl="0" indent="-285750" algn="l" defTabSz="755934"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zh-CN" altLang="fr-FR" sz="1100" b="0" noProof="0" dirty="0">
                          <a:solidFill>
                            <a:schemeClr val="tx1"/>
                          </a:solidFill>
                        </a:rPr>
                        <a:t>界面张力</a:t>
                      </a:r>
                      <a:r>
                        <a:rPr lang="en-US" sz="1100" b="0" noProof="0" dirty="0">
                          <a:solidFill>
                            <a:schemeClr val="tx1"/>
                          </a:solidFill>
                        </a:rPr>
                        <a:t> (</a:t>
                      </a:r>
                      <a:r>
                        <a:rPr lang="zh-CN" altLang="fr-FR" sz="1100" b="0" noProof="0" dirty="0">
                          <a:solidFill>
                            <a:schemeClr val="tx1"/>
                          </a:solidFill>
                        </a:rPr>
                        <a:t>液</a:t>
                      </a:r>
                      <a:r>
                        <a:rPr lang="fr-FR" altLang="zh-CN" sz="1100" b="0" noProof="0" dirty="0">
                          <a:solidFill>
                            <a:schemeClr val="tx1"/>
                          </a:solidFill>
                        </a:rPr>
                        <a:t>/</a:t>
                      </a:r>
                      <a:r>
                        <a:rPr lang="zh-CN" altLang="fr-FR" sz="1100" b="0" noProof="0" dirty="0">
                          <a:solidFill>
                            <a:schemeClr val="tx1"/>
                          </a:solidFill>
                        </a:rPr>
                        <a:t>液</a:t>
                      </a:r>
                      <a:r>
                        <a:rPr lang="en-US" sz="1100" b="0" noProof="0" dirty="0">
                          <a:solidFill>
                            <a:schemeClr val="tx1"/>
                          </a:solidFill>
                        </a:rPr>
                        <a:t>)</a:t>
                      </a:r>
                    </a:p>
                    <a:p>
                      <a:pPr marL="288000" marR="0" lvl="0" indent="-285750" algn="l" defTabSz="755934"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zh-CN" altLang="fr-FR" sz="1100" b="0" noProof="0" dirty="0">
                          <a:solidFill>
                            <a:schemeClr val="tx1"/>
                          </a:solidFill>
                        </a:rPr>
                        <a:t>接触角</a:t>
                      </a:r>
                      <a:r>
                        <a:rPr lang="en-US" sz="1100" b="0" noProof="0" dirty="0">
                          <a:solidFill>
                            <a:schemeClr val="tx1"/>
                          </a:solidFill>
                        </a:rPr>
                        <a:t> (</a:t>
                      </a:r>
                      <a:r>
                        <a:rPr lang="zh-CN" altLang="fr-FR" sz="1100" b="0" noProof="0" dirty="0">
                          <a:solidFill>
                            <a:schemeClr val="tx1"/>
                          </a:solidFill>
                        </a:rPr>
                        <a:t>液</a:t>
                      </a:r>
                      <a:r>
                        <a:rPr lang="en-US" sz="1100" b="0" noProof="0" dirty="0">
                          <a:solidFill>
                            <a:schemeClr val="tx1"/>
                          </a:solidFill>
                        </a:rPr>
                        <a:t>/</a:t>
                      </a:r>
                      <a:r>
                        <a:rPr lang="zh-CN" altLang="fr-FR" sz="1100" b="0" noProof="0" dirty="0">
                          <a:solidFill>
                            <a:schemeClr val="tx1"/>
                          </a:solidFill>
                        </a:rPr>
                        <a:t>固</a:t>
                      </a:r>
                      <a:r>
                        <a:rPr lang="en-US" sz="1100" b="0" noProof="0" dirty="0">
                          <a:solidFill>
                            <a:schemeClr val="tx1"/>
                          </a:solidFill>
                        </a:rPr>
                        <a:t>)</a:t>
                      </a:r>
                    </a:p>
                    <a:p>
                      <a:pPr marL="288000" indent="-285750">
                        <a:spcAft>
                          <a:spcPts val="200"/>
                        </a:spcAft>
                        <a:buFont typeface="Arial" panose="020B0604020202020204" pitchFamily="34" charset="0"/>
                        <a:buChar char="•"/>
                      </a:pPr>
                      <a:r>
                        <a:rPr lang="zh-CN" altLang="fr-FR" sz="1100" b="0" noProof="0" dirty="0">
                          <a:solidFill>
                            <a:schemeClr val="tx1"/>
                          </a:solidFill>
                        </a:rPr>
                        <a:t>动态接触角</a:t>
                      </a:r>
                      <a:endParaRPr lang="en-US" sz="1100" b="0" noProof="0" dirty="0">
                        <a:solidFill>
                          <a:schemeClr val="tx1"/>
                        </a:solidFill>
                      </a:endParaRPr>
                    </a:p>
                    <a:p>
                      <a:pPr marL="288000" indent="-285750">
                        <a:spcAft>
                          <a:spcPts val="200"/>
                        </a:spcAft>
                        <a:buFont typeface="Arial" panose="020B0604020202020204" pitchFamily="34" charset="0"/>
                        <a:buChar char="•"/>
                      </a:pPr>
                      <a:r>
                        <a:rPr lang="zh-CN" altLang="fr-FR" sz="1100" b="0" noProof="0" dirty="0">
                          <a:solidFill>
                            <a:schemeClr val="tx1"/>
                          </a:solidFill>
                        </a:rPr>
                        <a:t>表面活性剂吸附</a:t>
                      </a:r>
                      <a:endParaRPr lang="en-US" sz="1100" b="0" noProof="0" dirty="0">
                        <a:solidFill>
                          <a:schemeClr val="tx1"/>
                        </a:solidFill>
                      </a:endParaRPr>
                    </a:p>
                    <a:p>
                      <a:pPr marL="288000" indent="-285750">
                        <a:spcAft>
                          <a:spcPts val="200"/>
                        </a:spcAft>
                        <a:buFont typeface="Arial" panose="020B0604020202020204" pitchFamily="34" charset="0"/>
                        <a:buChar char="•"/>
                      </a:pPr>
                      <a:r>
                        <a:rPr lang="zh-CN" altLang="fr-FR" sz="1100" b="0" noProof="0" dirty="0">
                          <a:solidFill>
                            <a:schemeClr val="tx1"/>
                          </a:solidFill>
                        </a:rPr>
                        <a:t>刚性系数</a:t>
                      </a:r>
                      <a:endParaRPr lang="en-US" sz="1100" b="0" noProof="0" dirty="0">
                        <a:solidFill>
                          <a:schemeClr val="tx1"/>
                        </a:solidFill>
                      </a:endParaRPr>
                    </a:p>
                    <a:p>
                      <a:pPr marL="288000" marR="0" lvl="0" indent="-285750" algn="l" defTabSz="755934"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zh-CN" altLang="fr-FR" sz="1100" b="0" noProof="0" dirty="0">
                          <a:solidFill>
                            <a:schemeClr val="tx1"/>
                          </a:solidFill>
                        </a:rPr>
                        <a:t>温度</a:t>
                      </a:r>
                      <a:r>
                        <a:rPr lang="en-US" sz="1100" b="0" noProof="0" dirty="0">
                          <a:solidFill>
                            <a:schemeClr val="tx1"/>
                          </a:solidFill>
                        </a:rPr>
                        <a:t> / </a:t>
                      </a:r>
                      <a:r>
                        <a:rPr lang="zh-CN" altLang="fr-FR" sz="1100" b="0" noProof="0" dirty="0">
                          <a:solidFill>
                            <a:schemeClr val="tx1"/>
                          </a:solidFill>
                        </a:rPr>
                        <a:t>压力</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287737368"/>
                  </a:ext>
                </a:extLst>
              </a:tr>
            </a:tbl>
          </a:graphicData>
        </a:graphic>
      </p:graphicFrame>
    </p:spTree>
    <p:extLst>
      <p:ext uri="{BB962C8B-B14F-4D97-AF65-F5344CB8AC3E}">
        <p14:creationId xmlns:p14="http://schemas.microsoft.com/office/powerpoint/2010/main" val="1825241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au 24">
            <a:extLst>
              <a:ext uri="{FF2B5EF4-FFF2-40B4-BE49-F238E27FC236}">
                <a16:creationId xmlns:a16="http://schemas.microsoft.com/office/drawing/2014/main" xmlns="" id="{E2ED32F1-49EC-44AF-8A6D-B8B169C6217F}"/>
              </a:ext>
            </a:extLst>
          </p:cNvPr>
          <p:cNvGraphicFramePr>
            <a:graphicFrameLocks noGrp="1"/>
          </p:cNvGraphicFramePr>
          <p:nvPr>
            <p:extLst>
              <p:ext uri="{D42A27DB-BD31-4B8C-83A1-F6EECF244321}">
                <p14:modId xmlns:p14="http://schemas.microsoft.com/office/powerpoint/2010/main" val="2149231648"/>
              </p:ext>
            </p:extLst>
          </p:nvPr>
        </p:nvGraphicFramePr>
        <p:xfrm>
          <a:off x="304800" y="1641748"/>
          <a:ext cx="6967871" cy="7995600"/>
        </p:xfrm>
        <a:graphic>
          <a:graphicData uri="http://schemas.openxmlformats.org/drawingml/2006/table">
            <a:tbl>
              <a:tblPr firstRow="1" firstCol="1" bandRow="1">
                <a:tableStyleId>{5940675A-B579-460E-94D1-54222C63F5DA}</a:tableStyleId>
              </a:tblPr>
              <a:tblGrid>
                <a:gridCol w="1566739">
                  <a:extLst>
                    <a:ext uri="{9D8B030D-6E8A-4147-A177-3AD203B41FA5}">
                      <a16:colId xmlns:a16="http://schemas.microsoft.com/office/drawing/2014/main" xmlns="" val="1580764180"/>
                    </a:ext>
                  </a:extLst>
                </a:gridCol>
                <a:gridCol w="1350283">
                  <a:extLst>
                    <a:ext uri="{9D8B030D-6E8A-4147-A177-3AD203B41FA5}">
                      <a16:colId xmlns:a16="http://schemas.microsoft.com/office/drawing/2014/main" xmlns="" val="79836317"/>
                    </a:ext>
                  </a:extLst>
                </a:gridCol>
                <a:gridCol w="1275750">
                  <a:extLst>
                    <a:ext uri="{9D8B030D-6E8A-4147-A177-3AD203B41FA5}">
                      <a16:colId xmlns:a16="http://schemas.microsoft.com/office/drawing/2014/main" xmlns="" val="3164610682"/>
                    </a:ext>
                  </a:extLst>
                </a:gridCol>
                <a:gridCol w="1424816">
                  <a:extLst>
                    <a:ext uri="{9D8B030D-6E8A-4147-A177-3AD203B41FA5}">
                      <a16:colId xmlns:a16="http://schemas.microsoft.com/office/drawing/2014/main" xmlns="" val="4282807437"/>
                    </a:ext>
                  </a:extLst>
                </a:gridCol>
                <a:gridCol w="1350283">
                  <a:extLst>
                    <a:ext uri="{9D8B030D-6E8A-4147-A177-3AD203B41FA5}">
                      <a16:colId xmlns:a16="http://schemas.microsoft.com/office/drawing/2014/main" xmlns="" val="963772343"/>
                    </a:ext>
                  </a:extLst>
                </a:gridCol>
              </a:tblGrid>
              <a:tr h="457200">
                <a:tc>
                  <a:txBody>
                    <a:bodyPr/>
                    <a:lstStyle/>
                    <a:p>
                      <a:pPr algn="l"/>
                      <a:endParaRPr lang="en-US" sz="1050" b="1"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gn="ctr">
                        <a:spcAft>
                          <a:spcPts val="0"/>
                        </a:spcAft>
                      </a:pPr>
                      <a:r>
                        <a:rPr lang="en-US" sz="1200" b="1" kern="100" noProof="0" dirty="0">
                          <a:solidFill>
                            <a:schemeClr val="tx1"/>
                          </a:solidFill>
                          <a:effectLst/>
                          <a:latin typeface="+mn-lt"/>
                          <a:ea typeface="+mn-ea"/>
                        </a:rPr>
                        <a:t>TRACKER™ </a:t>
                      </a:r>
                      <a:r>
                        <a:rPr lang="fr-FR" altLang="zh-CN" sz="1200" b="1" kern="100" noProof="0" dirty="0">
                          <a:solidFill>
                            <a:schemeClr val="tx1"/>
                          </a:solidFill>
                          <a:effectLst/>
                          <a:latin typeface="+mn-lt"/>
                          <a:ea typeface="+mn-ea"/>
                        </a:rPr>
                        <a:t>S</a:t>
                      </a:r>
                    </a:p>
                    <a:p>
                      <a:pPr algn="ctr">
                        <a:spcAft>
                          <a:spcPts val="0"/>
                        </a:spcAft>
                      </a:pPr>
                      <a:r>
                        <a:rPr lang="zh-CN" altLang="fr-FR" sz="1200" b="1" kern="100" noProof="0" dirty="0">
                          <a:solidFill>
                            <a:schemeClr val="tx1"/>
                          </a:solidFill>
                          <a:effectLst/>
                          <a:latin typeface="+mn-lt"/>
                          <a:ea typeface="+mn-ea"/>
                        </a:rPr>
                        <a:t>标准款</a:t>
                      </a:r>
                      <a:endParaRPr lang="fr-FR" altLang="zh-CN" sz="1200" b="1" kern="100" noProof="0" dirty="0">
                        <a:solidFill>
                          <a:schemeClr val="tx1"/>
                        </a:solidFill>
                        <a:effectLst/>
                        <a:latin typeface="+mn-lt"/>
                        <a:ea typeface="+mn-ea"/>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gn="ctr">
                        <a:spcAft>
                          <a:spcPts val="0"/>
                        </a:spcAft>
                      </a:pPr>
                      <a:r>
                        <a:rPr lang="en-US" sz="1200" b="1" kern="100" noProof="0" dirty="0">
                          <a:solidFill>
                            <a:schemeClr val="tx1"/>
                          </a:solidFill>
                          <a:effectLst/>
                          <a:latin typeface="+mn-lt"/>
                          <a:ea typeface="+mn-ea"/>
                        </a:rPr>
                        <a:t>TRACKER™ CMC </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gn="ctr">
                        <a:spcAft>
                          <a:spcPts val="0"/>
                        </a:spcAft>
                      </a:pPr>
                      <a:r>
                        <a:rPr lang="en-US" sz="1200" b="1" kern="100" noProof="0" dirty="0">
                          <a:solidFill>
                            <a:schemeClr val="tx1"/>
                          </a:solidFill>
                          <a:effectLst/>
                          <a:latin typeface="+mn-lt"/>
                          <a:ea typeface="+mn-ea"/>
                        </a:rPr>
                        <a:t>TRACKER™H</a:t>
                      </a:r>
                    </a:p>
                    <a:p>
                      <a:pPr algn="ctr">
                        <a:spcAft>
                          <a:spcPts val="0"/>
                        </a:spcAft>
                      </a:pPr>
                      <a:r>
                        <a:rPr lang="zh-CN" altLang="fr-FR" sz="1200" b="1" kern="100" noProof="0" dirty="0">
                          <a:solidFill>
                            <a:schemeClr val="tx1"/>
                          </a:solidFill>
                          <a:effectLst/>
                          <a:latin typeface="+mn-lt"/>
                          <a:ea typeface="+mn-ea"/>
                        </a:rPr>
                        <a:t>高温</a:t>
                      </a:r>
                      <a:endParaRPr lang="en-US" sz="1200" b="1" kern="100" noProof="0" dirty="0">
                        <a:solidFill>
                          <a:schemeClr val="tx1"/>
                        </a:solidFill>
                        <a:effectLst/>
                        <a:latin typeface="+mn-lt"/>
                        <a:ea typeface="+mn-ea"/>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a:txBody>
                    <a:bodyPr/>
                    <a:lstStyle/>
                    <a:p>
                      <a:pPr algn="ctr">
                        <a:spcAft>
                          <a:spcPts val="0"/>
                        </a:spcAft>
                      </a:pPr>
                      <a:r>
                        <a:rPr lang="en-US" sz="1200" b="1" kern="100" noProof="0" dirty="0">
                          <a:solidFill>
                            <a:schemeClr val="tx1"/>
                          </a:solidFill>
                          <a:effectLst/>
                          <a:latin typeface="+mn-lt"/>
                          <a:ea typeface="+mn-ea"/>
                        </a:rPr>
                        <a:t>TRACKER™ HTHP </a:t>
                      </a:r>
                      <a:r>
                        <a:rPr lang="zh-CN" altLang="fr-FR" sz="1200" b="1" kern="100" noProof="0" dirty="0">
                          <a:solidFill>
                            <a:schemeClr val="tx1"/>
                          </a:solidFill>
                          <a:effectLst/>
                          <a:latin typeface="+mn-lt"/>
                          <a:ea typeface="+mn-ea"/>
                        </a:rPr>
                        <a:t>高温高压</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xmlns="" val="167304854"/>
                  </a:ext>
                </a:extLst>
              </a:tr>
              <a:tr h="324000">
                <a:tc>
                  <a:txBody>
                    <a:bodyPr/>
                    <a:lstStyle/>
                    <a:p>
                      <a:pPr algn="l">
                        <a:spcAft>
                          <a:spcPts val="0"/>
                        </a:spcAft>
                      </a:pPr>
                      <a:r>
                        <a:rPr lang="zh-CN" altLang="fr-FR" sz="1000" b="1" kern="100" noProof="0" dirty="0">
                          <a:solidFill>
                            <a:schemeClr val="tx1"/>
                          </a:solidFill>
                          <a:effectLst/>
                          <a:latin typeface="+mn-lt"/>
                          <a:ea typeface="+mn-ea"/>
                          <a:cs typeface="Arial" panose="020B0604020202020204" pitchFamily="34" charset="0"/>
                        </a:rPr>
                        <a:t>编号</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TRK-S</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TRK-CMC</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a:solidFill>
                            <a:schemeClr val="tx1"/>
                          </a:solidFill>
                          <a:effectLst/>
                          <a:latin typeface="+mn-lt"/>
                          <a:ea typeface="+mn-ea"/>
                        </a:rPr>
                        <a:t>TRK-H</a:t>
                      </a:r>
                      <a:endParaRPr lang="en-US" sz="1000" kern="100" noProof="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cs typeface="Arial" panose="020B0604020202020204" pitchFamily="34" charset="0"/>
                        </a:rPr>
                        <a:t>TRK-HTHP</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65938964"/>
                  </a:ext>
                </a:extLst>
              </a:tr>
              <a:tr h="324000">
                <a:tc>
                  <a:txBody>
                    <a:bodyPr/>
                    <a:lstStyle/>
                    <a:p>
                      <a:pPr algn="l">
                        <a:spcAft>
                          <a:spcPts val="0"/>
                        </a:spcAft>
                      </a:pPr>
                      <a:r>
                        <a:rPr lang="zh-CN" altLang="fr-FR" sz="1000" b="1" kern="100" noProof="0" dirty="0">
                          <a:solidFill>
                            <a:schemeClr val="tx1"/>
                          </a:solidFill>
                          <a:effectLst/>
                          <a:latin typeface="+mn-lt"/>
                          <a:ea typeface="+mn-ea"/>
                        </a:rPr>
                        <a:t>最低张力</a:t>
                      </a:r>
                      <a:r>
                        <a:rPr lang="en-US" sz="1000" b="1" kern="100" noProof="0" dirty="0">
                          <a:solidFill>
                            <a:schemeClr val="tx1"/>
                          </a:solidFill>
                          <a:effectLst/>
                          <a:latin typeface="+mn-lt"/>
                          <a:ea typeface="+mn-ea"/>
                        </a:rPr>
                        <a:t> </a:t>
                      </a:r>
                      <a:r>
                        <a:rPr lang="en-US" sz="1000" b="1" kern="100" noProof="0" dirty="0" err="1">
                          <a:solidFill>
                            <a:schemeClr val="tx1"/>
                          </a:solidFill>
                          <a:effectLst/>
                          <a:latin typeface="+mn-lt"/>
                          <a:ea typeface="+mn-ea"/>
                        </a:rPr>
                        <a:t>mN</a:t>
                      </a:r>
                      <a:r>
                        <a:rPr lang="en-US" sz="1000" b="1" kern="100" noProof="0" dirty="0">
                          <a:solidFill>
                            <a:schemeClr val="tx1"/>
                          </a:solidFill>
                          <a:effectLst/>
                          <a:latin typeface="+mn-lt"/>
                          <a:ea typeface="+mn-ea"/>
                        </a:rPr>
                        <a:t>/m</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000" kern="100" noProof="0" dirty="0">
                          <a:solidFill>
                            <a:schemeClr val="tx1"/>
                          </a:solidFill>
                          <a:effectLst/>
                          <a:latin typeface="+mn-lt"/>
                          <a:ea typeface="+mn-ea"/>
                        </a:rPr>
                        <a:t>0</a:t>
                      </a:r>
                      <a:r>
                        <a:rPr lang="fr-FR" sz="1000" kern="100" noProof="0" dirty="0">
                          <a:solidFill>
                            <a:schemeClr val="tx1"/>
                          </a:solidFill>
                          <a:effectLst/>
                          <a:latin typeface="+mn-lt"/>
                          <a:ea typeface="+mn-ea"/>
                        </a:rPr>
                        <a:t>.</a:t>
                      </a:r>
                      <a:r>
                        <a:rPr lang="en-US" sz="1000" kern="100" noProof="0" dirty="0">
                          <a:solidFill>
                            <a:schemeClr val="tx1"/>
                          </a:solidFill>
                          <a:effectLst/>
                          <a:latin typeface="+mn-lt"/>
                          <a:ea typeface="+mn-ea"/>
                        </a:rPr>
                        <a:t>1</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a:ln>
                            <a:noFill/>
                          </a:ln>
                          <a:solidFill>
                            <a:prstClr val="black"/>
                          </a:solidFill>
                          <a:effectLst/>
                          <a:uLnTx/>
                          <a:uFillTx/>
                          <a:latin typeface="Calibri" panose="020F0502020204030204"/>
                          <a:ea typeface="+mn-ea"/>
                          <a:cs typeface="+mn-cs"/>
                        </a:rPr>
                        <a:t>0</a:t>
                      </a:r>
                      <a:r>
                        <a:rPr kumimoji="0" lang="fr-FR" sz="1000" b="0" i="0" u="none" strike="noStrike" kern="100" cap="none" spc="0" normalizeH="0" baseline="0" noProof="0">
                          <a:ln>
                            <a:noFill/>
                          </a:ln>
                          <a:solidFill>
                            <a:prstClr val="black"/>
                          </a:solidFill>
                          <a:effectLst/>
                          <a:uLnTx/>
                          <a:uFillTx/>
                          <a:latin typeface="Calibri" panose="020F0502020204030204"/>
                          <a:ea typeface="+mn-ea"/>
                          <a:cs typeface="+mn-cs"/>
                        </a:rPr>
                        <a:t>.</a:t>
                      </a:r>
                      <a:r>
                        <a:rPr kumimoji="0" lang="en-US" sz="1000" b="0" i="0" u="none" strike="noStrike" kern="100" cap="none" spc="0" normalizeH="0" baseline="0" noProof="0">
                          <a:ln>
                            <a:noFill/>
                          </a:ln>
                          <a:solidFill>
                            <a:prstClr val="black"/>
                          </a:solidFill>
                          <a:effectLst/>
                          <a:uLnTx/>
                          <a:uFillTx/>
                          <a:latin typeface="Calibri" panose="020F0502020204030204"/>
                          <a:ea typeface="+mn-ea"/>
                          <a:cs typeface="+mn-cs"/>
                        </a:rPr>
                        <a:t>1</a:t>
                      </a:r>
                      <a:endParaRPr kumimoji="0" lang="en-US" sz="1000" b="0" i="0" u="none" strike="noStrike" kern="1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a:ln>
                            <a:noFill/>
                          </a:ln>
                          <a:solidFill>
                            <a:prstClr val="black"/>
                          </a:solidFill>
                          <a:effectLst/>
                          <a:uLnTx/>
                          <a:uFillTx/>
                          <a:latin typeface="Calibri" panose="020F0502020204030204"/>
                          <a:ea typeface="+mn-ea"/>
                          <a:cs typeface="+mn-cs"/>
                        </a:rPr>
                        <a:t>0</a:t>
                      </a:r>
                      <a:r>
                        <a:rPr kumimoji="0" lang="fr-FR" sz="1000" b="0" i="0" u="none" strike="noStrike" kern="100" cap="none" spc="0" normalizeH="0" baseline="0" noProof="0">
                          <a:ln>
                            <a:noFill/>
                          </a:ln>
                          <a:solidFill>
                            <a:prstClr val="black"/>
                          </a:solidFill>
                          <a:effectLst/>
                          <a:uLnTx/>
                          <a:uFillTx/>
                          <a:latin typeface="Calibri" panose="020F0502020204030204"/>
                          <a:ea typeface="+mn-ea"/>
                          <a:cs typeface="+mn-cs"/>
                        </a:rPr>
                        <a:t>.</a:t>
                      </a:r>
                      <a:r>
                        <a:rPr kumimoji="0" lang="en-US" sz="1000" b="0" i="0" u="none" strike="noStrike" kern="100" cap="none" spc="0" normalizeH="0" baseline="0" noProof="0">
                          <a:ln>
                            <a:noFill/>
                          </a:ln>
                          <a:solidFill>
                            <a:prstClr val="black"/>
                          </a:solidFill>
                          <a:effectLst/>
                          <a:uLnTx/>
                          <a:uFillTx/>
                          <a:latin typeface="Calibri" panose="020F0502020204030204"/>
                          <a:ea typeface="+mn-ea"/>
                          <a:cs typeface="+mn-cs"/>
                        </a:rPr>
                        <a:t>1</a:t>
                      </a:r>
                      <a:endParaRPr kumimoji="0" lang="en-US" sz="1000" b="0" i="0" u="none" strike="noStrike" kern="1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prstClr val="black"/>
                          </a:solidFill>
                          <a:effectLst/>
                          <a:uLnTx/>
                          <a:uFillTx/>
                          <a:latin typeface="Calibri" panose="020F0502020204030204"/>
                          <a:ea typeface="+mn-ea"/>
                          <a:cs typeface="+mn-cs"/>
                        </a:rPr>
                        <a:t>0</a:t>
                      </a:r>
                      <a:r>
                        <a:rPr kumimoji="0" lang="fr-FR" sz="1000" b="0" i="0" u="none" strike="noStrike" kern="100" cap="none" spc="0" normalizeH="0" baseline="0" noProof="0" dirty="0">
                          <a:ln>
                            <a:noFill/>
                          </a:ln>
                          <a:solidFill>
                            <a:prstClr val="black"/>
                          </a:solidFill>
                          <a:effectLst/>
                          <a:uLnTx/>
                          <a:uFillTx/>
                          <a:latin typeface="Calibri" panose="020F0502020204030204"/>
                          <a:ea typeface="+mn-ea"/>
                          <a:cs typeface="+mn-cs"/>
                        </a:rPr>
                        <a:t>.</a:t>
                      </a:r>
                      <a:r>
                        <a:rPr kumimoji="0" lang="en-US" sz="1000" b="0" i="0" u="none" strike="noStrike" kern="100" cap="none" spc="0" normalizeH="0" baseline="0" noProof="0" dirty="0">
                          <a:ln>
                            <a:noFill/>
                          </a:ln>
                          <a:solidFill>
                            <a:prstClr val="black"/>
                          </a:solidFill>
                          <a:effectLst/>
                          <a:uLnTx/>
                          <a:uFillTx/>
                          <a:latin typeface="Calibri" panose="020F0502020204030204"/>
                          <a:ea typeface="+mn-ea"/>
                          <a:cs typeface="+mn-cs"/>
                        </a:rPr>
                        <a:t>1</a:t>
                      </a:r>
                      <a:endParaRPr kumimoji="0" lang="en-US" sz="1000" b="0" i="0" u="none" strike="noStrike" kern="1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006457490"/>
                  </a:ext>
                </a:extLst>
              </a:tr>
              <a:tr h="324000">
                <a:tc>
                  <a:txBody>
                    <a:bodyPr/>
                    <a:lstStyle/>
                    <a:p>
                      <a:pPr algn="l">
                        <a:spcAft>
                          <a:spcPts val="0"/>
                        </a:spcAft>
                      </a:pPr>
                      <a:r>
                        <a:rPr lang="zh-CN" altLang="fr-FR" sz="1000" b="1" kern="100" noProof="0" dirty="0">
                          <a:solidFill>
                            <a:schemeClr val="tx1"/>
                          </a:solidFill>
                          <a:effectLst/>
                          <a:latin typeface="+mn-lt"/>
                          <a:ea typeface="+mn-ea"/>
                          <a:cs typeface="Arial" panose="020B0604020202020204" pitchFamily="34" charset="0"/>
                        </a:rPr>
                        <a:t>自动成滴</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是</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是</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是</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是</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0640578"/>
                  </a:ext>
                </a:extLst>
              </a:tr>
              <a:tr h="324000">
                <a:tc>
                  <a:txBody>
                    <a:bodyPr/>
                    <a:lstStyle/>
                    <a:p>
                      <a:pPr algn="l">
                        <a:spcAft>
                          <a:spcPts val="0"/>
                        </a:spcAft>
                      </a:pPr>
                      <a:r>
                        <a:rPr lang="zh-CN" altLang="fr-FR" sz="1000" b="1" kern="100" noProof="0" dirty="0">
                          <a:solidFill>
                            <a:schemeClr val="tx1"/>
                          </a:solidFill>
                          <a:effectLst/>
                          <a:latin typeface="+mn-lt"/>
                          <a:ea typeface="+mn-ea"/>
                          <a:cs typeface="Arial" panose="020B0604020202020204" pitchFamily="34" charset="0"/>
                        </a:rPr>
                        <a:t>接触角精度</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050" kern="100" noProof="0" dirty="0">
                          <a:solidFill>
                            <a:schemeClr val="tx1"/>
                          </a:solidFill>
                          <a:effectLst/>
                          <a:latin typeface="+mn-lt"/>
                          <a:ea typeface="+mn-ea"/>
                          <a:cs typeface="Arial" panose="020B0604020202020204" pitchFamily="34" charset="0"/>
                        </a:rPr>
                        <a:t>0.1°</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050" kern="100" noProof="0" dirty="0">
                          <a:solidFill>
                            <a:schemeClr val="tx1"/>
                          </a:solidFill>
                          <a:effectLst/>
                          <a:latin typeface="+mn-lt"/>
                          <a:ea typeface="+mn-ea"/>
                          <a:cs typeface="Arial" panose="020B0604020202020204" pitchFamily="34" charset="0"/>
                        </a:rPr>
                        <a:t>0.1°</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050" kern="100" noProof="0" dirty="0">
                          <a:solidFill>
                            <a:schemeClr val="tx1"/>
                          </a:solidFill>
                          <a:effectLst/>
                          <a:latin typeface="+mn-lt"/>
                          <a:ea typeface="+mn-ea"/>
                          <a:cs typeface="Arial" panose="020B0604020202020204" pitchFamily="34" charset="0"/>
                        </a:rPr>
                        <a:t>0.1°</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050" kern="100" noProof="0" dirty="0">
                          <a:solidFill>
                            <a:schemeClr val="tx1"/>
                          </a:solidFill>
                          <a:effectLst/>
                          <a:latin typeface="+mn-lt"/>
                          <a:ea typeface="+mn-ea"/>
                          <a:cs typeface="Arial" panose="020B0604020202020204" pitchFamily="34" charset="0"/>
                        </a:rPr>
                        <a:t>0.1°</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166442493"/>
                  </a:ext>
                </a:extLst>
              </a:tr>
              <a:tr h="324000">
                <a:tc>
                  <a:txBody>
                    <a:bodyPr/>
                    <a:lstStyle/>
                    <a:p>
                      <a:pPr algn="l">
                        <a:spcAft>
                          <a:spcPts val="0"/>
                        </a:spcAft>
                      </a:pPr>
                      <a:r>
                        <a:rPr lang="zh-CN" altLang="fr-FR" sz="1000" b="1" kern="100" noProof="0" dirty="0">
                          <a:solidFill>
                            <a:schemeClr val="tx1"/>
                          </a:solidFill>
                          <a:effectLst/>
                          <a:latin typeface="+mn-lt"/>
                          <a:ea typeface="+mn-ea"/>
                          <a:cs typeface="Arial" panose="020B0604020202020204" pitchFamily="34" charset="0"/>
                        </a:rPr>
                        <a:t>温度范围</a:t>
                      </a:r>
                      <a:endParaRPr lang="fr-FR" altLang="zh-CN"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最高</a:t>
                      </a:r>
                      <a:r>
                        <a:rPr lang="en-US" sz="1000" kern="100" noProof="0" dirty="0">
                          <a:solidFill>
                            <a:schemeClr val="tx1"/>
                          </a:solidFill>
                          <a:effectLst/>
                          <a:latin typeface="+mn-lt"/>
                          <a:ea typeface="+mn-ea"/>
                          <a:cs typeface="Arial" panose="020B0604020202020204" pitchFamily="34" charset="0"/>
                        </a:rPr>
                        <a:t> 90°C</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最高</a:t>
                      </a:r>
                      <a:r>
                        <a:rPr lang="en-US" sz="1000" kern="100" noProof="0" dirty="0">
                          <a:solidFill>
                            <a:schemeClr val="tx1"/>
                          </a:solidFill>
                          <a:effectLst/>
                          <a:latin typeface="+mn-lt"/>
                          <a:ea typeface="+mn-ea"/>
                          <a:cs typeface="Arial" panose="020B0604020202020204" pitchFamily="34" charset="0"/>
                        </a:rPr>
                        <a:t> 90°C</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kern="100" noProof="0" dirty="0">
                          <a:solidFill>
                            <a:schemeClr val="tx1"/>
                          </a:solidFill>
                          <a:effectLst/>
                          <a:latin typeface="+mn-lt"/>
                          <a:ea typeface="+mn-ea"/>
                          <a:cs typeface="Arial" panose="020B0604020202020204" pitchFamily="34" charset="0"/>
                        </a:rPr>
                        <a:t>最高</a:t>
                      </a:r>
                      <a:r>
                        <a:rPr lang="en-US" sz="1000" kern="100" noProof="0" dirty="0">
                          <a:solidFill>
                            <a:schemeClr val="tx1"/>
                          </a:solidFill>
                          <a:effectLst/>
                          <a:latin typeface="+mn-lt"/>
                          <a:ea typeface="+mn-ea"/>
                          <a:cs typeface="Arial" panose="020B0604020202020204" pitchFamily="34" charset="0"/>
                        </a:rPr>
                        <a:t> 200°C</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kern="100" noProof="0" dirty="0">
                          <a:solidFill>
                            <a:schemeClr val="tx1"/>
                          </a:solidFill>
                          <a:effectLst/>
                          <a:latin typeface="+mn-lt"/>
                          <a:ea typeface="+mn-ea"/>
                          <a:cs typeface="Arial" panose="020B0604020202020204" pitchFamily="34" charset="0"/>
                        </a:rPr>
                        <a:t>最高</a:t>
                      </a:r>
                      <a:r>
                        <a:rPr lang="en-US" sz="1000" kern="100" noProof="0" dirty="0">
                          <a:solidFill>
                            <a:schemeClr val="tx1"/>
                          </a:solidFill>
                          <a:effectLst/>
                          <a:latin typeface="+mn-lt"/>
                          <a:ea typeface="+mn-ea"/>
                          <a:cs typeface="Arial" panose="020B0604020202020204" pitchFamily="34" charset="0"/>
                        </a:rPr>
                        <a:t> 200°C</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17147306"/>
                  </a:ext>
                </a:extLst>
              </a:tr>
              <a:tr h="324000">
                <a:tc>
                  <a:txBody>
                    <a:bodyPr/>
                    <a:lstStyle/>
                    <a:p>
                      <a:pPr algn="l">
                        <a:spcAft>
                          <a:spcPts val="0"/>
                        </a:spcAft>
                      </a:pPr>
                      <a:r>
                        <a:rPr lang="zh-CN" altLang="fr-FR" sz="1000" b="1" kern="100" noProof="0" dirty="0">
                          <a:solidFill>
                            <a:schemeClr val="tx1"/>
                          </a:solidFill>
                          <a:effectLst/>
                          <a:latin typeface="+mn-lt"/>
                          <a:ea typeface="+mn-ea"/>
                          <a:cs typeface="Arial" panose="020B0604020202020204" pitchFamily="34" charset="0"/>
                        </a:rPr>
                        <a:t>压力范围</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50" kern="100" noProof="0" dirty="0">
                          <a:solidFill>
                            <a:schemeClr val="tx1"/>
                          </a:solidFill>
                          <a:effectLst/>
                          <a:latin typeface="+mn-lt"/>
                          <a:ea typeface="+mn-ea"/>
                          <a:cs typeface="Arial" panose="020B0604020202020204" pitchFamily="34" charset="0"/>
                        </a:rPr>
                        <a:t>常压</a:t>
                      </a:r>
                      <a:endParaRPr lang="en-US" sz="105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kern="100" noProof="0" dirty="0">
                          <a:solidFill>
                            <a:schemeClr val="tx1"/>
                          </a:solidFill>
                          <a:effectLst/>
                          <a:latin typeface="+mn-lt"/>
                          <a:ea typeface="+mn-ea"/>
                          <a:cs typeface="Arial" panose="020B0604020202020204" pitchFamily="34" charset="0"/>
                        </a:rPr>
                        <a:t>常压</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常压</a:t>
                      </a:r>
                      <a:r>
                        <a:rPr lang="fr-FR" altLang="zh-CN" sz="1000" kern="100" noProof="0" dirty="0">
                          <a:solidFill>
                            <a:schemeClr val="tx1"/>
                          </a:solidFill>
                          <a:effectLst/>
                          <a:latin typeface="+mn-lt"/>
                          <a:ea typeface="+mn-ea"/>
                          <a:cs typeface="Arial" panose="020B0604020202020204" pitchFamily="34" charset="0"/>
                        </a:rPr>
                        <a:t>-200 bar</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000" kern="100" noProof="0" dirty="0">
                          <a:solidFill>
                            <a:schemeClr val="tx1"/>
                          </a:solidFill>
                          <a:effectLst/>
                          <a:latin typeface="+mn-lt"/>
                          <a:ea typeface="+mn-ea"/>
                        </a:rPr>
                        <a:t> 1-700 bar</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175560760"/>
                  </a:ext>
                </a:extLst>
              </a:tr>
              <a:tr h="324000">
                <a:tc>
                  <a:txBody>
                    <a:bodyPr/>
                    <a:lstStyle/>
                    <a:p>
                      <a:pPr algn="l">
                        <a:spcAft>
                          <a:spcPts val="0"/>
                        </a:spcAft>
                      </a:pPr>
                      <a:r>
                        <a:rPr lang="zh-CN" altLang="fr-FR" sz="1000" b="1" kern="100" noProof="0" dirty="0">
                          <a:solidFill>
                            <a:schemeClr val="tx1"/>
                          </a:solidFill>
                          <a:effectLst/>
                          <a:latin typeface="+mn-lt"/>
                          <a:ea typeface="+mn-ea"/>
                          <a:cs typeface="Arial" panose="020B0604020202020204" pitchFamily="34" charset="0"/>
                        </a:rPr>
                        <a:t>最大振荡频率</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cs typeface="Arial" panose="020B0604020202020204" pitchFamily="34" charset="0"/>
                        </a:rPr>
                        <a:t>1hz</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a:ln>
                            <a:noFill/>
                          </a:ln>
                          <a:solidFill>
                            <a:schemeClr val="tx1"/>
                          </a:solidFill>
                          <a:effectLst/>
                          <a:uLnTx/>
                          <a:uFillTx/>
                          <a:latin typeface="+mn-lt"/>
                          <a:ea typeface="+mn-ea"/>
                          <a:cs typeface="Arial" panose="020B0604020202020204" pitchFamily="34" charset="0"/>
                        </a:rPr>
                        <a:t>1hz</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rPr>
                        <a:t>1hz</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rPr>
                        <a:t>1hz</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7060271"/>
                  </a:ext>
                </a:extLst>
              </a:tr>
              <a:tr h="324000">
                <a:tc>
                  <a:txBody>
                    <a:bodyPr/>
                    <a:lstStyle/>
                    <a:p>
                      <a:pPr algn="l">
                        <a:spcAft>
                          <a:spcPts val="0"/>
                        </a:spcAft>
                      </a:pPr>
                      <a:r>
                        <a:rPr lang="zh-CN" altLang="fr-FR" sz="1000" b="1" kern="100" noProof="0" dirty="0">
                          <a:solidFill>
                            <a:schemeClr val="tx1"/>
                          </a:solidFill>
                          <a:effectLst/>
                          <a:latin typeface="+mn-lt"/>
                          <a:ea typeface="+mn-ea"/>
                          <a:cs typeface="Arial" panose="020B0604020202020204" pitchFamily="34" charset="0"/>
                        </a:rPr>
                        <a:t>高频选项</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zh-CN" altLang="fr-FR" sz="1000" b="0" i="0" u="none" strike="noStrike" kern="100" cap="none" spc="0" normalizeH="0" baseline="0" noProof="0" dirty="0">
                          <a:ln>
                            <a:noFill/>
                          </a:ln>
                          <a:solidFill>
                            <a:schemeClr val="tx1"/>
                          </a:solidFill>
                          <a:effectLst/>
                          <a:uLnTx/>
                          <a:uFillTx/>
                          <a:latin typeface="+mn-lt"/>
                          <a:ea typeface="+mn-ea"/>
                          <a:cs typeface="+mn-cs"/>
                        </a:rPr>
                        <a:t>选项</a:t>
                      </a:r>
                      <a:endPar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zh-CN" altLang="fr-FR" sz="1000" b="0" i="0" u="none" strike="noStrike" kern="100" cap="none" spc="0" normalizeH="0" baseline="0" noProof="0" dirty="0">
                          <a:ln>
                            <a:noFill/>
                          </a:ln>
                          <a:solidFill>
                            <a:schemeClr val="tx1"/>
                          </a:solidFill>
                          <a:effectLst/>
                          <a:uLnTx/>
                          <a:uFillTx/>
                          <a:latin typeface="+mn-lt"/>
                          <a:ea typeface="+mn-ea"/>
                          <a:cs typeface="+mn-cs"/>
                        </a:rPr>
                        <a:t>选项</a:t>
                      </a:r>
                      <a:endParaRPr kumimoji="0" lang="en-US" sz="1000" b="0" i="0" u="none" strike="noStrike" kern="100" cap="none" spc="0" normalizeH="0" baseline="0" noProof="0" dirty="0">
                        <a:ln>
                          <a:noFill/>
                        </a:ln>
                        <a:solidFill>
                          <a:schemeClr val="tx1"/>
                        </a:solidFill>
                        <a:effectLst/>
                        <a:uLnTx/>
                        <a:uFillTx/>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无</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990587349"/>
                  </a:ext>
                </a:extLst>
              </a:tr>
              <a:tr h="324000">
                <a:tc>
                  <a:txBody>
                    <a:bodyPr/>
                    <a:lstStyle/>
                    <a:p>
                      <a:pPr algn="l">
                        <a:spcAft>
                          <a:spcPts val="0"/>
                        </a:spcAft>
                      </a:pPr>
                      <a:r>
                        <a:rPr lang="zh-CN" altLang="fr-FR" sz="1000" b="1" kern="100" noProof="0" dirty="0">
                          <a:solidFill>
                            <a:schemeClr val="tx1"/>
                          </a:solidFill>
                          <a:effectLst/>
                          <a:latin typeface="+mn-lt"/>
                          <a:ea typeface="+mn-ea"/>
                          <a:cs typeface="Arial" panose="020B0604020202020204" pitchFamily="34" charset="0"/>
                        </a:rPr>
                        <a:t>最大振荡频率</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cs typeface="Arial" panose="020B0604020202020204" pitchFamily="34" charset="0"/>
                        </a:rPr>
                        <a:t>10hz</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000" kern="100" noProof="0">
                          <a:solidFill>
                            <a:schemeClr val="tx1"/>
                          </a:solidFill>
                          <a:effectLst/>
                          <a:latin typeface="+mn-lt"/>
                          <a:ea typeface="+mn-ea"/>
                          <a:cs typeface="Arial" panose="020B0604020202020204" pitchFamily="34" charset="0"/>
                        </a:rPr>
                        <a:t>10hz</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000" kern="100" noProof="0" dirty="0">
                          <a:solidFill>
                            <a:schemeClr val="tx1"/>
                          </a:solidFill>
                          <a:effectLst/>
                          <a:latin typeface="+mn-lt"/>
                          <a:ea typeface="+mn-ea"/>
                          <a:cs typeface="Arial" panose="020B0604020202020204" pitchFamily="34" charset="0"/>
                        </a:rPr>
                        <a:t>10hz</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无</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213590654"/>
                  </a:ext>
                </a:extLst>
              </a:tr>
              <a:tr h="324000">
                <a:tc>
                  <a:txBody>
                    <a:bodyPr/>
                    <a:lstStyle/>
                    <a:p>
                      <a:pPr algn="l">
                        <a:spcAft>
                          <a:spcPts val="0"/>
                        </a:spcAft>
                      </a:pPr>
                      <a:r>
                        <a:rPr lang="zh-CN" altLang="fr-FR" sz="1000" b="1" kern="100" noProof="0" dirty="0">
                          <a:solidFill>
                            <a:schemeClr val="tx1"/>
                          </a:solidFill>
                          <a:effectLst/>
                          <a:latin typeface="+mn-lt"/>
                          <a:ea typeface="+mn-ea"/>
                          <a:cs typeface="Arial" panose="020B0604020202020204" pitchFamily="34" charset="0"/>
                        </a:rPr>
                        <a:t>滴压力选项</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kern="100" noProof="0" dirty="0">
                          <a:solidFill>
                            <a:schemeClr val="tx1"/>
                          </a:solidFill>
                          <a:effectLst/>
                          <a:latin typeface="+mn-lt"/>
                          <a:ea typeface="+mn-ea"/>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kern="100" noProof="0" dirty="0">
                          <a:solidFill>
                            <a:schemeClr val="tx1"/>
                          </a:solidFill>
                          <a:effectLst/>
                          <a:latin typeface="+mn-lt"/>
                          <a:ea typeface="+mn-ea"/>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无</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043324722"/>
                  </a:ext>
                </a:extLst>
              </a:tr>
              <a:tr h="324000">
                <a:tc>
                  <a:txBody>
                    <a:bodyPr/>
                    <a:lstStyle/>
                    <a:p>
                      <a:pPr algn="l">
                        <a:spcAft>
                          <a:spcPts val="0"/>
                        </a:spcAft>
                      </a:pPr>
                      <a:r>
                        <a:rPr lang="zh-CN" altLang="fr-FR" sz="1000" b="1" kern="100" noProof="0" dirty="0">
                          <a:solidFill>
                            <a:schemeClr val="tx1"/>
                          </a:solidFill>
                          <a:effectLst/>
                          <a:latin typeface="+mn-lt"/>
                          <a:ea typeface="+mn-ea"/>
                          <a:cs typeface="Arial" panose="020B0604020202020204" pitchFamily="34" charset="0"/>
                        </a:rPr>
                        <a:t>重相转换选项</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kern="100" noProof="0" dirty="0">
                          <a:solidFill>
                            <a:schemeClr val="tx1"/>
                          </a:solidFill>
                          <a:effectLst/>
                          <a:latin typeface="+mn-lt"/>
                          <a:ea typeface="+mn-ea"/>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kern="100" noProof="0" dirty="0">
                          <a:solidFill>
                            <a:schemeClr val="tx1"/>
                          </a:solidFill>
                          <a:effectLst/>
                          <a:latin typeface="+mn-lt"/>
                          <a:ea typeface="+mn-ea"/>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kern="100" noProof="0" dirty="0">
                          <a:solidFill>
                            <a:schemeClr val="tx1"/>
                          </a:solidFill>
                          <a:effectLst/>
                          <a:latin typeface="+mn-lt"/>
                          <a:ea typeface="+mn-ea"/>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kern="100" noProof="0" dirty="0">
                          <a:solidFill>
                            <a:schemeClr val="tx1"/>
                          </a:solidFill>
                          <a:effectLst/>
                          <a:latin typeface="+mn-lt"/>
                          <a:ea typeface="+mn-ea"/>
                          <a:cs typeface="Arial" panose="020B0604020202020204" pitchFamily="34" charset="0"/>
                        </a:rPr>
                        <a:t>无</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29818379"/>
                  </a:ext>
                </a:extLst>
              </a:tr>
              <a:tr h="324000">
                <a:tc>
                  <a:txBody>
                    <a:bodyPr/>
                    <a:lstStyle/>
                    <a:p>
                      <a:pPr algn="l">
                        <a:spcAft>
                          <a:spcPts val="0"/>
                        </a:spcAft>
                      </a:pPr>
                      <a:r>
                        <a:rPr lang="zh-CN" altLang="fr-FR" sz="1000" b="1" kern="100" noProof="0" dirty="0">
                          <a:solidFill>
                            <a:schemeClr val="tx1"/>
                          </a:solidFill>
                          <a:effectLst/>
                          <a:latin typeface="+mn-lt"/>
                          <a:ea typeface="+mn-ea"/>
                          <a:cs typeface="Arial" panose="020B0604020202020204" pitchFamily="34" charset="0"/>
                        </a:rPr>
                        <a:t>滴箱转换选项</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kern="100" noProof="0" dirty="0">
                          <a:solidFill>
                            <a:schemeClr val="tx1"/>
                          </a:solidFill>
                          <a:effectLst/>
                          <a:latin typeface="+mn-lt"/>
                          <a:ea typeface="+mn-ea"/>
                          <a:cs typeface="Arial" panose="020B0604020202020204" pitchFamily="34" charset="0"/>
                        </a:rPr>
                        <a:t>无</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kern="100" noProof="0" dirty="0">
                          <a:solidFill>
                            <a:schemeClr val="tx1"/>
                          </a:solidFill>
                          <a:effectLst/>
                          <a:latin typeface="+mn-lt"/>
                          <a:ea typeface="+mn-ea"/>
                          <a:cs typeface="Arial" panose="020B0604020202020204" pitchFamily="34" charset="0"/>
                        </a:rPr>
                        <a:t>无</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13056062"/>
                  </a:ext>
                </a:extLst>
              </a:tr>
              <a:tr h="324000">
                <a:tc>
                  <a:txBody>
                    <a:bodyPr/>
                    <a:lstStyle/>
                    <a:p>
                      <a:pPr algn="l">
                        <a:spcAft>
                          <a:spcPts val="0"/>
                        </a:spcAft>
                      </a:pPr>
                      <a:r>
                        <a:rPr lang="en-US" sz="1000" b="1" kern="100" noProof="0" dirty="0">
                          <a:solidFill>
                            <a:schemeClr val="tx1"/>
                          </a:solidFill>
                          <a:effectLst/>
                          <a:latin typeface="+mn-lt"/>
                          <a:ea typeface="+mn-ea"/>
                        </a:rPr>
                        <a:t>CMC</a:t>
                      </a:r>
                      <a:r>
                        <a:rPr lang="zh-CN" altLang="fr-FR" sz="1000" b="1" kern="100" noProof="0" dirty="0">
                          <a:solidFill>
                            <a:schemeClr val="tx1"/>
                          </a:solidFill>
                          <a:effectLst/>
                          <a:latin typeface="+mn-lt"/>
                          <a:ea typeface="+mn-ea"/>
                        </a:rPr>
                        <a:t>选项</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kern="100" noProof="0" dirty="0">
                          <a:solidFill>
                            <a:schemeClr val="tx1"/>
                          </a:solidFill>
                          <a:effectLst/>
                          <a:latin typeface="+mn-lt"/>
                          <a:ea typeface="+mn-ea"/>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含</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kern="100" noProof="0" dirty="0">
                          <a:solidFill>
                            <a:schemeClr val="tx1"/>
                          </a:solidFill>
                          <a:effectLst/>
                          <a:latin typeface="+mn-lt"/>
                          <a:ea typeface="+mn-ea"/>
                          <a:cs typeface="Arial" panose="020B0604020202020204" pitchFamily="34" charset="0"/>
                        </a:rPr>
                        <a:t>无</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kern="100" noProof="0" dirty="0">
                          <a:solidFill>
                            <a:schemeClr val="tx1"/>
                          </a:solidFill>
                          <a:effectLst/>
                          <a:latin typeface="+mn-lt"/>
                          <a:ea typeface="+mn-ea"/>
                          <a:cs typeface="Arial" panose="020B0604020202020204" pitchFamily="34" charset="0"/>
                        </a:rPr>
                        <a:t>无</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350421619"/>
                  </a:ext>
                </a:extLst>
              </a:tr>
              <a:tr h="324000">
                <a:tc>
                  <a:txBody>
                    <a:bodyPr/>
                    <a:lstStyle/>
                    <a:p>
                      <a:pPr algn="l">
                        <a:spcAft>
                          <a:spcPts val="0"/>
                        </a:spcAft>
                      </a:pPr>
                      <a:r>
                        <a:rPr lang="zh-CN" altLang="fr-FR" sz="1000" b="1" kern="100" noProof="0" dirty="0">
                          <a:solidFill>
                            <a:schemeClr val="tx1"/>
                          </a:solidFill>
                          <a:effectLst/>
                          <a:latin typeface="+mn-lt"/>
                          <a:ea typeface="+mn-ea"/>
                          <a:cs typeface="Arial" panose="020B0604020202020204" pitchFamily="34" charset="0"/>
                        </a:rPr>
                        <a:t>接触角选项（含动态）</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kern="100" noProof="0" dirty="0">
                          <a:solidFill>
                            <a:schemeClr val="tx1"/>
                          </a:solidFill>
                          <a:effectLst/>
                          <a:latin typeface="+mn-lt"/>
                          <a:ea typeface="+mn-ea"/>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rPr>
                        <a:t>选项</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kern="100" noProof="0" dirty="0">
                          <a:solidFill>
                            <a:schemeClr val="tx1"/>
                          </a:solidFill>
                          <a:effectLst/>
                          <a:latin typeface="+mn-lt"/>
                          <a:ea typeface="+mn-ea"/>
                          <a:cs typeface="Arial" panose="020B0604020202020204" pitchFamily="34" charset="0"/>
                        </a:rPr>
                        <a:t>无</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668558855"/>
                  </a:ext>
                </a:extLst>
              </a:tr>
              <a:tr h="32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zh-CN" altLang="fr-FR" sz="1000" b="1" kern="100" noProof="0" dirty="0">
                          <a:solidFill>
                            <a:schemeClr val="tx1"/>
                          </a:solidFill>
                          <a:effectLst/>
                          <a:latin typeface="+mn-lt"/>
                          <a:ea typeface="+mn-ea"/>
                          <a:cs typeface="Arial" panose="020B0604020202020204" pitchFamily="34" charset="0"/>
                        </a:rPr>
                        <a:t>针管</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gridSpan="2">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000" noProof="0" dirty="0">
                          <a:solidFill>
                            <a:schemeClr val="tx1"/>
                          </a:solidFill>
                          <a:latin typeface="+mn-lt"/>
                          <a:ea typeface="+mn-ea"/>
                        </a:rPr>
                        <a:t>SGE 50µl </a:t>
                      </a:r>
                      <a:r>
                        <a:rPr lang="fr-FR" altLang="zh-CN" sz="1000" noProof="0" dirty="0">
                          <a:solidFill>
                            <a:schemeClr val="tx1"/>
                          </a:solidFill>
                          <a:latin typeface="+mn-lt"/>
                          <a:ea typeface="+mn-ea"/>
                        </a:rPr>
                        <a:t>- </a:t>
                      </a:r>
                      <a:r>
                        <a:rPr lang="en-US" sz="1000" baseline="0" noProof="0" dirty="0">
                          <a:solidFill>
                            <a:schemeClr val="tx1"/>
                          </a:solidFill>
                          <a:latin typeface="+mn-lt"/>
                          <a:ea typeface="+mn-ea"/>
                        </a:rPr>
                        <a:t>1 ml</a:t>
                      </a:r>
                      <a:endParaRPr lang="en-US" sz="1000" noProof="0" dirty="0">
                        <a:solidFill>
                          <a:schemeClr val="tx1"/>
                        </a:solidFill>
                        <a:latin typeface="+mn-lt"/>
                        <a:ea typeface="+mn-ea"/>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lang="en-US" sz="1000" noProof="0" dirty="0">
                        <a:solidFill>
                          <a:schemeClr val="tx1"/>
                        </a:solidFill>
                        <a:latin typeface="Segoe UI Emoji" panose="020B0502040204020203" pitchFamily="34" charset="0"/>
                        <a:ea typeface="Segoe UI Emoji" panose="020B0502040204020203"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000" noProof="0" dirty="0">
                          <a:solidFill>
                            <a:schemeClr val="tx1"/>
                          </a:solidFill>
                          <a:latin typeface="+mn-lt"/>
                          <a:ea typeface="+mn-ea"/>
                        </a:rPr>
                        <a:t>Hamilton </a:t>
                      </a:r>
                    </a:p>
                    <a:p>
                      <a:pPr marL="0" marR="0" lvl="0" indent="0" algn="ctr" defTabSz="755934" rtl="0" eaLnBrk="1" fontAlgn="auto" latinLnBrk="0" hangingPunct="1">
                        <a:lnSpc>
                          <a:spcPct val="100000"/>
                        </a:lnSpc>
                        <a:spcBef>
                          <a:spcPts val="0"/>
                        </a:spcBef>
                        <a:spcAft>
                          <a:spcPts val="0"/>
                        </a:spcAft>
                        <a:buClrTx/>
                        <a:buSzTx/>
                        <a:buFontTx/>
                        <a:buNone/>
                        <a:tabLst/>
                        <a:defRPr/>
                      </a:pPr>
                      <a:r>
                        <a:rPr lang="en-US" sz="1000" noProof="0" dirty="0">
                          <a:solidFill>
                            <a:schemeClr val="tx1"/>
                          </a:solidFill>
                          <a:latin typeface="+mn-lt"/>
                          <a:ea typeface="+mn-ea"/>
                        </a:rPr>
                        <a:t>1  </a:t>
                      </a:r>
                      <a:r>
                        <a:rPr lang="fr-FR" altLang="zh-CN" sz="1000" noProof="0" dirty="0">
                          <a:solidFill>
                            <a:schemeClr val="tx1"/>
                          </a:solidFill>
                          <a:latin typeface="+mn-lt"/>
                          <a:ea typeface="+mn-ea"/>
                        </a:rPr>
                        <a:t>-</a:t>
                      </a:r>
                      <a:r>
                        <a:rPr lang="en-US" sz="1000" noProof="0" dirty="0">
                          <a:solidFill>
                            <a:schemeClr val="tx1"/>
                          </a:solidFill>
                          <a:latin typeface="+mn-lt"/>
                          <a:ea typeface="+mn-ea"/>
                        </a:rPr>
                        <a:t> 2</a:t>
                      </a:r>
                      <a:r>
                        <a:rPr lang="fr-FR" sz="1000" noProof="0" dirty="0">
                          <a:solidFill>
                            <a:schemeClr val="tx1"/>
                          </a:solidFill>
                          <a:latin typeface="+mn-lt"/>
                          <a:ea typeface="+mn-ea"/>
                        </a:rPr>
                        <a:t>.</a:t>
                      </a:r>
                      <a:r>
                        <a:rPr lang="en-US" sz="1000" noProof="0" dirty="0">
                          <a:solidFill>
                            <a:schemeClr val="tx1"/>
                          </a:solidFill>
                          <a:latin typeface="+mn-lt"/>
                          <a:ea typeface="+mn-ea"/>
                        </a:rPr>
                        <a:t>5</a:t>
                      </a:r>
                      <a:r>
                        <a:rPr lang="en-US" sz="1000" baseline="0" noProof="0" dirty="0">
                          <a:solidFill>
                            <a:schemeClr val="tx1"/>
                          </a:solidFill>
                          <a:latin typeface="+mn-lt"/>
                          <a:ea typeface="+mn-ea"/>
                        </a:rPr>
                        <a:t> ml</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noProof="0" dirty="0">
                          <a:solidFill>
                            <a:schemeClr val="tx1"/>
                          </a:solidFill>
                          <a:latin typeface="+mn-lt"/>
                          <a:ea typeface="+mn-ea"/>
                        </a:rPr>
                        <a:t>哈氏合金</a:t>
                      </a:r>
                      <a:endParaRPr lang="fr-FR" altLang="zh-CN" sz="1000" noProof="0" dirty="0">
                        <a:solidFill>
                          <a:schemeClr val="tx1"/>
                        </a:solidFill>
                        <a:latin typeface="+mn-lt"/>
                        <a:ea typeface="+mn-ea"/>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noProof="0" dirty="0">
                          <a:solidFill>
                            <a:schemeClr val="tx1"/>
                          </a:solidFill>
                          <a:latin typeface="+mn-lt"/>
                          <a:ea typeface="+mn-ea"/>
                        </a:rPr>
                        <a:t> </a:t>
                      </a:r>
                      <a:r>
                        <a:rPr lang="en-US" sz="1000" noProof="0" dirty="0">
                          <a:solidFill>
                            <a:schemeClr val="tx1"/>
                          </a:solidFill>
                          <a:latin typeface="+mn-lt"/>
                          <a:ea typeface="+mn-ea"/>
                        </a:rPr>
                        <a:t>1 </a:t>
                      </a:r>
                      <a:r>
                        <a:rPr lang="fr-FR" altLang="zh-CN" sz="1000" noProof="0" dirty="0">
                          <a:solidFill>
                            <a:schemeClr val="tx1"/>
                          </a:solidFill>
                          <a:latin typeface="+mn-lt"/>
                          <a:ea typeface="+mn-ea"/>
                        </a:rPr>
                        <a:t>–</a:t>
                      </a:r>
                      <a:r>
                        <a:rPr lang="en-US" sz="1000" noProof="0" dirty="0">
                          <a:solidFill>
                            <a:schemeClr val="tx1"/>
                          </a:solidFill>
                          <a:latin typeface="+mn-lt"/>
                          <a:ea typeface="+mn-ea"/>
                        </a:rPr>
                        <a:t> 2</a:t>
                      </a:r>
                      <a:r>
                        <a:rPr lang="fr-FR" sz="1000" noProof="0" dirty="0">
                          <a:solidFill>
                            <a:schemeClr val="tx1"/>
                          </a:solidFill>
                          <a:latin typeface="+mn-lt"/>
                          <a:ea typeface="+mn-ea"/>
                        </a:rPr>
                        <a:t>.</a:t>
                      </a:r>
                      <a:r>
                        <a:rPr lang="en-US" sz="1000" noProof="0" dirty="0">
                          <a:solidFill>
                            <a:schemeClr val="tx1"/>
                          </a:solidFill>
                          <a:latin typeface="+mn-lt"/>
                          <a:ea typeface="+mn-ea"/>
                        </a:rPr>
                        <a:t>5</a:t>
                      </a:r>
                      <a:r>
                        <a:rPr lang="en-US" sz="1000" baseline="0" noProof="0" dirty="0">
                          <a:solidFill>
                            <a:schemeClr val="tx1"/>
                          </a:solidFill>
                          <a:latin typeface="+mn-lt"/>
                          <a:ea typeface="+mn-ea"/>
                        </a:rPr>
                        <a:t> ml</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226213736"/>
                  </a:ext>
                </a:extLst>
              </a:tr>
              <a:tr h="4572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zh-CN" altLang="fr-FR" sz="1000" b="1" kern="100" noProof="0" dirty="0">
                          <a:solidFill>
                            <a:schemeClr val="tx1"/>
                          </a:solidFill>
                          <a:effectLst/>
                          <a:latin typeface="+mn-lt"/>
                          <a:ea typeface="+mn-ea"/>
                          <a:cs typeface="Arial" panose="020B0604020202020204" pitchFamily="34" charset="0"/>
                        </a:rPr>
                        <a:t>针头</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不锈钢</a:t>
                      </a:r>
                      <a:endParaRPr lang="en-US" sz="1000" kern="100" noProof="0" dirty="0">
                        <a:solidFill>
                          <a:schemeClr val="tx1"/>
                        </a:solidFill>
                        <a:effectLst/>
                        <a:latin typeface="+mn-lt"/>
                        <a:ea typeface="+mn-ea"/>
                        <a:cs typeface="Arial" panose="020B0604020202020204" pitchFamily="34" charset="0"/>
                      </a:endParaRPr>
                    </a:p>
                    <a:p>
                      <a:pPr algn="ctr">
                        <a:spcAft>
                          <a:spcPts val="0"/>
                        </a:spcAft>
                      </a:pPr>
                      <a:r>
                        <a:rPr lang="en-US" sz="1000" kern="100" noProof="0" dirty="0">
                          <a:solidFill>
                            <a:schemeClr val="tx1"/>
                          </a:solidFill>
                          <a:effectLst/>
                          <a:latin typeface="+mn-lt"/>
                          <a:ea typeface="+mn-ea"/>
                          <a:cs typeface="Arial" panose="020B0604020202020204" pitchFamily="34" charset="0"/>
                        </a:rPr>
                        <a:t>ID 0.6 </a:t>
                      </a:r>
                      <a:r>
                        <a:rPr lang="zh-CN" altLang="fr-FR" sz="1000" kern="100" noProof="0" dirty="0">
                          <a:solidFill>
                            <a:schemeClr val="tx1"/>
                          </a:solidFill>
                          <a:effectLst/>
                          <a:latin typeface="+mn-lt"/>
                          <a:ea typeface="+mn-ea"/>
                          <a:cs typeface="Arial" panose="020B0604020202020204" pitchFamily="34" charset="0"/>
                        </a:rPr>
                        <a:t>到</a:t>
                      </a:r>
                      <a:r>
                        <a:rPr lang="en-US" sz="1000" kern="100" noProof="0" dirty="0">
                          <a:solidFill>
                            <a:schemeClr val="tx1"/>
                          </a:solidFill>
                          <a:effectLst/>
                          <a:latin typeface="+mn-lt"/>
                          <a:ea typeface="+mn-ea"/>
                          <a:cs typeface="Arial" panose="020B0604020202020204" pitchFamily="34" charset="0"/>
                        </a:rPr>
                        <a:t> 1.6mm</a:t>
                      </a:r>
                    </a:p>
                    <a:p>
                      <a:pPr algn="ctr">
                        <a:spcAft>
                          <a:spcPts val="0"/>
                        </a:spcAft>
                      </a:pPr>
                      <a:r>
                        <a:rPr lang="fr-FR" sz="1000" kern="100" noProof="0" dirty="0">
                          <a:solidFill>
                            <a:schemeClr val="tx1"/>
                          </a:solidFill>
                          <a:effectLst/>
                          <a:latin typeface="+mn-lt"/>
                          <a:ea typeface="+mn-ea"/>
                          <a:cs typeface="Arial" panose="020B0604020202020204" pitchFamily="34" charset="0"/>
                        </a:rPr>
                        <a:t>G</a:t>
                      </a:r>
                      <a:r>
                        <a:rPr lang="en-US" sz="1000" kern="100" noProof="0" dirty="0">
                          <a:solidFill>
                            <a:schemeClr val="tx1"/>
                          </a:solidFill>
                          <a:effectLst/>
                          <a:latin typeface="+mn-lt"/>
                          <a:ea typeface="+mn-ea"/>
                          <a:cs typeface="Arial" panose="020B0604020202020204" pitchFamily="34" charset="0"/>
                        </a:rPr>
                        <a:t>20 </a:t>
                      </a:r>
                      <a:r>
                        <a:rPr lang="fr-FR" altLang="zh-CN" sz="1000" kern="100" noProof="0" dirty="0">
                          <a:solidFill>
                            <a:schemeClr val="tx1"/>
                          </a:solidFill>
                          <a:effectLst/>
                          <a:latin typeface="+mn-lt"/>
                          <a:ea typeface="+mn-ea"/>
                          <a:cs typeface="Arial" panose="020B0604020202020204" pitchFamily="34" charset="0"/>
                        </a:rPr>
                        <a:t>-</a:t>
                      </a:r>
                      <a:r>
                        <a:rPr lang="en-US" sz="1000" kern="100" noProof="0" dirty="0">
                          <a:solidFill>
                            <a:schemeClr val="tx1"/>
                          </a:solidFill>
                          <a:effectLst/>
                          <a:latin typeface="+mn-lt"/>
                          <a:ea typeface="+mn-ea"/>
                          <a:cs typeface="Arial" panose="020B0604020202020204" pitchFamily="34" charset="0"/>
                        </a:rPr>
                        <a:t> G14</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不锈钢</a:t>
                      </a:r>
                      <a:endParaRPr lang="en-US" sz="1000" kern="100" noProof="0" dirty="0">
                        <a:solidFill>
                          <a:schemeClr val="tx1"/>
                        </a:solidFill>
                        <a:effectLst/>
                        <a:latin typeface="+mn-lt"/>
                        <a:ea typeface="+mn-ea"/>
                        <a:cs typeface="Arial" panose="020B0604020202020204" pitchFamily="34" charset="0"/>
                      </a:endParaRPr>
                    </a:p>
                    <a:p>
                      <a:pPr algn="ctr">
                        <a:spcAft>
                          <a:spcPts val="0"/>
                        </a:spcAft>
                      </a:pPr>
                      <a:r>
                        <a:rPr lang="en-US" sz="1000" kern="100" noProof="0" dirty="0">
                          <a:solidFill>
                            <a:schemeClr val="tx1"/>
                          </a:solidFill>
                          <a:effectLst/>
                          <a:latin typeface="+mn-lt"/>
                          <a:ea typeface="+mn-ea"/>
                          <a:cs typeface="Arial" panose="020B0604020202020204" pitchFamily="34" charset="0"/>
                        </a:rPr>
                        <a:t>ID 0.6 </a:t>
                      </a:r>
                      <a:r>
                        <a:rPr lang="zh-CN" altLang="fr-FR" sz="1000" kern="100" noProof="0" dirty="0">
                          <a:solidFill>
                            <a:schemeClr val="tx1"/>
                          </a:solidFill>
                          <a:effectLst/>
                          <a:latin typeface="+mn-lt"/>
                          <a:ea typeface="+mn-ea"/>
                          <a:cs typeface="Arial" panose="020B0604020202020204" pitchFamily="34" charset="0"/>
                        </a:rPr>
                        <a:t>到</a:t>
                      </a:r>
                      <a:r>
                        <a:rPr lang="en-US" sz="1000" kern="100" noProof="0" dirty="0">
                          <a:solidFill>
                            <a:schemeClr val="tx1"/>
                          </a:solidFill>
                          <a:effectLst/>
                          <a:latin typeface="+mn-lt"/>
                          <a:ea typeface="+mn-ea"/>
                          <a:cs typeface="Arial" panose="020B0604020202020204" pitchFamily="34" charset="0"/>
                        </a:rPr>
                        <a:t> 1.6mm</a:t>
                      </a:r>
                    </a:p>
                    <a:p>
                      <a:pPr algn="ctr">
                        <a:spcAft>
                          <a:spcPts val="0"/>
                        </a:spcAft>
                      </a:pPr>
                      <a:r>
                        <a:rPr lang="fr-FR" sz="1000" kern="100" noProof="0" dirty="0">
                          <a:solidFill>
                            <a:schemeClr val="tx1"/>
                          </a:solidFill>
                          <a:effectLst/>
                          <a:latin typeface="+mn-lt"/>
                          <a:ea typeface="+mn-ea"/>
                          <a:cs typeface="Arial" panose="020B0604020202020204" pitchFamily="34" charset="0"/>
                        </a:rPr>
                        <a:t>G</a:t>
                      </a:r>
                      <a:r>
                        <a:rPr lang="en-US" sz="1000" kern="100" noProof="0" dirty="0">
                          <a:solidFill>
                            <a:schemeClr val="tx1"/>
                          </a:solidFill>
                          <a:effectLst/>
                          <a:latin typeface="+mn-lt"/>
                          <a:ea typeface="+mn-ea"/>
                          <a:cs typeface="Arial" panose="020B0604020202020204" pitchFamily="34" charset="0"/>
                        </a:rPr>
                        <a:t>20 </a:t>
                      </a:r>
                      <a:r>
                        <a:rPr lang="fr-FR" altLang="zh-CN" sz="1000" kern="100" noProof="0" dirty="0">
                          <a:solidFill>
                            <a:schemeClr val="tx1"/>
                          </a:solidFill>
                          <a:effectLst/>
                          <a:latin typeface="+mn-lt"/>
                          <a:ea typeface="+mn-ea"/>
                          <a:cs typeface="Arial" panose="020B0604020202020204" pitchFamily="34" charset="0"/>
                        </a:rPr>
                        <a:t>-</a:t>
                      </a:r>
                      <a:r>
                        <a:rPr lang="en-US" sz="1000" kern="100" noProof="0" dirty="0">
                          <a:solidFill>
                            <a:schemeClr val="tx1"/>
                          </a:solidFill>
                          <a:effectLst/>
                          <a:latin typeface="+mn-lt"/>
                          <a:ea typeface="+mn-ea"/>
                          <a:cs typeface="Arial" panose="020B0604020202020204" pitchFamily="34" charset="0"/>
                        </a:rPr>
                        <a:t> G14</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不锈钢</a:t>
                      </a:r>
                      <a:endParaRPr lang="en-US" sz="1000" kern="100" noProof="0" dirty="0">
                        <a:solidFill>
                          <a:schemeClr val="tx1"/>
                        </a:solidFill>
                        <a:effectLst/>
                        <a:latin typeface="+mn-lt"/>
                        <a:ea typeface="+mn-ea"/>
                        <a:cs typeface="Arial" panose="020B0604020202020204" pitchFamily="34" charset="0"/>
                      </a:endParaRPr>
                    </a:p>
                    <a:p>
                      <a:pPr algn="ctr">
                        <a:spcAft>
                          <a:spcPts val="0"/>
                        </a:spcAft>
                      </a:pPr>
                      <a:r>
                        <a:rPr lang="en-US" sz="1000" kern="100" noProof="0" dirty="0">
                          <a:solidFill>
                            <a:schemeClr val="tx1"/>
                          </a:solidFill>
                          <a:effectLst/>
                          <a:latin typeface="+mn-lt"/>
                          <a:ea typeface="+mn-ea"/>
                          <a:cs typeface="Arial" panose="020B0604020202020204" pitchFamily="34" charset="0"/>
                        </a:rPr>
                        <a:t>ID 0.6 </a:t>
                      </a:r>
                      <a:r>
                        <a:rPr lang="zh-CN" altLang="fr-FR" sz="1000" kern="100" noProof="0" dirty="0">
                          <a:solidFill>
                            <a:schemeClr val="tx1"/>
                          </a:solidFill>
                          <a:effectLst/>
                          <a:latin typeface="+mn-lt"/>
                          <a:ea typeface="+mn-ea"/>
                          <a:cs typeface="Arial" panose="020B0604020202020204" pitchFamily="34" charset="0"/>
                        </a:rPr>
                        <a:t>到</a:t>
                      </a:r>
                      <a:r>
                        <a:rPr lang="en-US" sz="1000" kern="100" noProof="0" dirty="0">
                          <a:solidFill>
                            <a:schemeClr val="tx1"/>
                          </a:solidFill>
                          <a:effectLst/>
                          <a:latin typeface="+mn-lt"/>
                          <a:ea typeface="+mn-ea"/>
                          <a:cs typeface="Arial" panose="020B0604020202020204" pitchFamily="34" charset="0"/>
                        </a:rPr>
                        <a:t> 1.6mm</a:t>
                      </a:r>
                    </a:p>
                    <a:p>
                      <a:pPr algn="ctr">
                        <a:spcAft>
                          <a:spcPts val="0"/>
                        </a:spcAft>
                      </a:pPr>
                      <a:r>
                        <a:rPr lang="fr-FR" sz="1000" kern="100" noProof="0" dirty="0">
                          <a:solidFill>
                            <a:schemeClr val="tx1"/>
                          </a:solidFill>
                          <a:effectLst/>
                          <a:latin typeface="+mn-lt"/>
                          <a:ea typeface="+mn-ea"/>
                          <a:cs typeface="Arial" panose="020B0604020202020204" pitchFamily="34" charset="0"/>
                        </a:rPr>
                        <a:t>G</a:t>
                      </a:r>
                      <a:r>
                        <a:rPr lang="en-US" sz="1000" kern="100" noProof="0" dirty="0">
                          <a:solidFill>
                            <a:schemeClr val="tx1"/>
                          </a:solidFill>
                          <a:effectLst/>
                          <a:latin typeface="+mn-lt"/>
                          <a:ea typeface="+mn-ea"/>
                          <a:cs typeface="Arial" panose="020B0604020202020204" pitchFamily="34" charset="0"/>
                        </a:rPr>
                        <a:t>20 </a:t>
                      </a:r>
                      <a:r>
                        <a:rPr lang="fr-FR" altLang="zh-CN" sz="1000" kern="100" noProof="0" dirty="0">
                          <a:solidFill>
                            <a:schemeClr val="tx1"/>
                          </a:solidFill>
                          <a:effectLst/>
                          <a:latin typeface="+mn-lt"/>
                          <a:ea typeface="+mn-ea"/>
                          <a:cs typeface="Arial" panose="020B0604020202020204" pitchFamily="34" charset="0"/>
                        </a:rPr>
                        <a:t>-</a:t>
                      </a:r>
                      <a:r>
                        <a:rPr lang="en-US" sz="1000" kern="100" noProof="0" dirty="0">
                          <a:solidFill>
                            <a:schemeClr val="tx1"/>
                          </a:solidFill>
                          <a:effectLst/>
                          <a:latin typeface="+mn-lt"/>
                          <a:ea typeface="+mn-ea"/>
                          <a:cs typeface="Arial" panose="020B0604020202020204" pitchFamily="34" charset="0"/>
                        </a:rPr>
                        <a:t> G14</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zh-CN" altLang="fr-FR" sz="1000" kern="100" noProof="0" dirty="0">
                          <a:solidFill>
                            <a:schemeClr val="tx1"/>
                          </a:solidFill>
                          <a:effectLst/>
                          <a:latin typeface="+mn-lt"/>
                          <a:ea typeface="+mn-ea"/>
                          <a:cs typeface="Arial" panose="020B0604020202020204" pitchFamily="34" charset="0"/>
                        </a:rPr>
                        <a:t>不锈钢</a:t>
                      </a:r>
                      <a:endParaRPr lang="en-US" sz="1000" kern="100" noProof="0" dirty="0">
                        <a:solidFill>
                          <a:schemeClr val="tx1"/>
                        </a:solidFill>
                        <a:effectLst/>
                        <a:latin typeface="+mn-lt"/>
                        <a:ea typeface="+mn-ea"/>
                        <a:cs typeface="Arial" panose="020B0604020202020204" pitchFamily="34" charset="0"/>
                      </a:endParaRPr>
                    </a:p>
                    <a:p>
                      <a:pPr algn="ctr">
                        <a:spcAft>
                          <a:spcPts val="0"/>
                        </a:spcAft>
                      </a:pPr>
                      <a:r>
                        <a:rPr lang="en-US" sz="1000" kern="100" noProof="0" dirty="0">
                          <a:solidFill>
                            <a:schemeClr val="tx1"/>
                          </a:solidFill>
                          <a:effectLst/>
                          <a:latin typeface="+mn-lt"/>
                          <a:ea typeface="+mn-ea"/>
                          <a:cs typeface="Arial" panose="020B0604020202020204" pitchFamily="34" charset="0"/>
                        </a:rPr>
                        <a:t>ID 0.6 </a:t>
                      </a:r>
                      <a:r>
                        <a:rPr lang="zh-CN" altLang="fr-FR" sz="1000" kern="100" noProof="0" dirty="0">
                          <a:solidFill>
                            <a:schemeClr val="tx1"/>
                          </a:solidFill>
                          <a:effectLst/>
                          <a:latin typeface="+mn-lt"/>
                          <a:ea typeface="+mn-ea"/>
                          <a:cs typeface="Arial" panose="020B0604020202020204" pitchFamily="34" charset="0"/>
                        </a:rPr>
                        <a:t>到</a:t>
                      </a:r>
                      <a:r>
                        <a:rPr lang="en-US" sz="1000" kern="100" noProof="0" dirty="0">
                          <a:solidFill>
                            <a:schemeClr val="tx1"/>
                          </a:solidFill>
                          <a:effectLst/>
                          <a:latin typeface="+mn-lt"/>
                          <a:ea typeface="+mn-ea"/>
                          <a:cs typeface="Arial" panose="020B0604020202020204" pitchFamily="34" charset="0"/>
                        </a:rPr>
                        <a:t> 1.6mm</a:t>
                      </a:r>
                    </a:p>
                    <a:p>
                      <a:pPr algn="ctr">
                        <a:spcAft>
                          <a:spcPts val="0"/>
                        </a:spcAft>
                      </a:pPr>
                      <a:r>
                        <a:rPr lang="fr-FR" sz="1000" kern="100" noProof="0" dirty="0">
                          <a:solidFill>
                            <a:schemeClr val="tx1"/>
                          </a:solidFill>
                          <a:effectLst/>
                          <a:latin typeface="+mn-lt"/>
                          <a:ea typeface="+mn-ea"/>
                          <a:cs typeface="Arial" panose="020B0604020202020204" pitchFamily="34" charset="0"/>
                        </a:rPr>
                        <a:t>G</a:t>
                      </a:r>
                      <a:r>
                        <a:rPr lang="en-US" sz="1000" kern="100" noProof="0" dirty="0">
                          <a:solidFill>
                            <a:schemeClr val="tx1"/>
                          </a:solidFill>
                          <a:effectLst/>
                          <a:latin typeface="+mn-lt"/>
                          <a:ea typeface="+mn-ea"/>
                          <a:cs typeface="Arial" panose="020B0604020202020204" pitchFamily="34" charset="0"/>
                        </a:rPr>
                        <a:t>20 </a:t>
                      </a:r>
                      <a:r>
                        <a:rPr lang="fr-FR" altLang="zh-CN" sz="1000" kern="100" noProof="0" dirty="0">
                          <a:solidFill>
                            <a:schemeClr val="tx1"/>
                          </a:solidFill>
                          <a:effectLst/>
                          <a:latin typeface="+mn-lt"/>
                          <a:ea typeface="+mn-ea"/>
                          <a:cs typeface="Arial" panose="020B0604020202020204" pitchFamily="34" charset="0"/>
                        </a:rPr>
                        <a:t>-</a:t>
                      </a:r>
                      <a:r>
                        <a:rPr lang="en-US" sz="1000" kern="100" noProof="0" dirty="0">
                          <a:solidFill>
                            <a:schemeClr val="tx1"/>
                          </a:solidFill>
                          <a:effectLst/>
                          <a:latin typeface="+mn-lt"/>
                          <a:ea typeface="+mn-ea"/>
                          <a:cs typeface="Arial" panose="020B0604020202020204" pitchFamily="34" charset="0"/>
                        </a:rPr>
                        <a:t> G14</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824586229"/>
                  </a:ext>
                </a:extLst>
              </a:tr>
              <a:tr h="360000">
                <a:tc>
                  <a:txBody>
                    <a:bodyPr/>
                    <a:lstStyle/>
                    <a:p>
                      <a:pPr algn="l">
                        <a:spcAft>
                          <a:spcPts val="0"/>
                        </a:spcAft>
                      </a:pPr>
                      <a:r>
                        <a:rPr lang="zh-CN" altLang="fr-FR" sz="1000" b="1" kern="100" noProof="0" dirty="0">
                          <a:solidFill>
                            <a:schemeClr val="tx1"/>
                          </a:solidFill>
                          <a:effectLst/>
                          <a:latin typeface="+mn-lt"/>
                          <a:ea typeface="+mn-ea"/>
                        </a:rPr>
                        <a:t>样品池选项</a:t>
                      </a:r>
                      <a:endParaRPr lang="fr-FR" altLang="zh-CN" sz="1000" b="1" kern="100" noProof="0" dirty="0">
                        <a:solidFill>
                          <a:schemeClr val="tx1"/>
                        </a:solidFill>
                        <a:effectLst/>
                        <a:latin typeface="+mn-lt"/>
                        <a:ea typeface="+mn-ea"/>
                      </a:endParaRPr>
                    </a:p>
                    <a:p>
                      <a:pPr algn="l">
                        <a:spcAft>
                          <a:spcPts val="0"/>
                        </a:spcAft>
                      </a:pPr>
                      <a:r>
                        <a:rPr lang="en-US" sz="1000" b="1" kern="100" noProof="0" dirty="0">
                          <a:solidFill>
                            <a:schemeClr val="tx1"/>
                          </a:solidFill>
                          <a:effectLst/>
                          <a:latin typeface="+mn-lt"/>
                          <a:ea typeface="+mn-ea"/>
                        </a:rPr>
                        <a:t>L / w / H (mm)</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cs typeface="Arial" panose="020B0604020202020204" pitchFamily="34" charset="0"/>
                        </a:rPr>
                        <a:t>30x30x70 </a:t>
                      </a:r>
                      <a:r>
                        <a:rPr lang="zh-CN" altLang="fr-FR" sz="1000" kern="100" noProof="0" dirty="0">
                          <a:solidFill>
                            <a:schemeClr val="tx1"/>
                          </a:solidFill>
                          <a:effectLst/>
                          <a:latin typeface="+mn-lt"/>
                          <a:ea typeface="+mn-ea"/>
                          <a:cs typeface="Arial" panose="020B0604020202020204" pitchFamily="34" charset="0"/>
                        </a:rPr>
                        <a:t>或</a:t>
                      </a:r>
                      <a:r>
                        <a:rPr lang="en-US" sz="1000" kern="100" noProof="0" dirty="0">
                          <a:solidFill>
                            <a:schemeClr val="tx1"/>
                          </a:solidFill>
                          <a:effectLst/>
                          <a:latin typeface="+mn-lt"/>
                          <a:ea typeface="+mn-ea"/>
                          <a:cs typeface="Arial" panose="020B0604020202020204" pitchFamily="34" charset="0"/>
                        </a:rPr>
                        <a:t> 23x15x40</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cs typeface="Arial" panose="020B0604020202020204" pitchFamily="34" charset="0"/>
                        </a:rPr>
                        <a:t>30x30x70 </a:t>
                      </a:r>
                      <a:r>
                        <a:rPr lang="zh-CN" altLang="fr-FR" sz="1000" kern="100" noProof="0" dirty="0">
                          <a:solidFill>
                            <a:schemeClr val="tx1"/>
                          </a:solidFill>
                          <a:effectLst/>
                          <a:latin typeface="+mn-lt"/>
                          <a:ea typeface="+mn-ea"/>
                          <a:cs typeface="Arial" panose="020B0604020202020204" pitchFamily="34" charset="0"/>
                        </a:rPr>
                        <a:t>或</a:t>
                      </a:r>
                      <a:r>
                        <a:rPr lang="en-US" sz="1000" kern="100" noProof="0" dirty="0">
                          <a:solidFill>
                            <a:schemeClr val="tx1"/>
                          </a:solidFill>
                          <a:effectLst/>
                          <a:latin typeface="+mn-lt"/>
                          <a:ea typeface="+mn-ea"/>
                          <a:cs typeface="Arial" panose="020B0604020202020204" pitchFamily="34" charset="0"/>
                        </a:rPr>
                        <a:t> 23x15x40</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000" kern="100" noProof="0" dirty="0">
                          <a:solidFill>
                            <a:schemeClr val="tx1"/>
                          </a:solidFill>
                          <a:effectLst/>
                          <a:latin typeface="+mn-lt"/>
                          <a:ea typeface="+mn-ea"/>
                          <a:cs typeface="Arial" panose="020B0604020202020204" pitchFamily="34" charset="0"/>
                        </a:rPr>
                        <a:t>30x30x70</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000" kern="100" noProof="0" dirty="0">
                          <a:solidFill>
                            <a:schemeClr val="tx1"/>
                          </a:solidFill>
                          <a:effectLst/>
                          <a:latin typeface="+mn-lt"/>
                          <a:ea typeface="+mn-ea"/>
                          <a:cs typeface="Arial" panose="020B0604020202020204" pitchFamily="34" charset="0"/>
                        </a:rPr>
                        <a:t>3</a:t>
                      </a:r>
                      <a:r>
                        <a:rPr lang="fr-FR" altLang="zh-CN" sz="1000" kern="100" noProof="0" dirty="0">
                          <a:solidFill>
                            <a:schemeClr val="tx1"/>
                          </a:solidFill>
                          <a:effectLst/>
                          <a:latin typeface="+mn-lt"/>
                          <a:ea typeface="+mn-ea"/>
                          <a:cs typeface="Arial" panose="020B0604020202020204" pitchFamily="34" charset="0"/>
                        </a:rPr>
                        <a:t>5</a:t>
                      </a:r>
                      <a:r>
                        <a:rPr lang="en-US" sz="1000" kern="100" noProof="0" dirty="0">
                          <a:solidFill>
                            <a:schemeClr val="tx1"/>
                          </a:solidFill>
                          <a:effectLst/>
                          <a:latin typeface="+mn-lt"/>
                          <a:ea typeface="+mn-ea"/>
                          <a:cs typeface="Arial" panose="020B0604020202020204" pitchFamily="34" charset="0"/>
                        </a:rPr>
                        <a:t>x3</a:t>
                      </a:r>
                      <a:r>
                        <a:rPr lang="fr-FR" altLang="zh-CN" sz="1000" kern="100" noProof="0" dirty="0">
                          <a:solidFill>
                            <a:schemeClr val="tx1"/>
                          </a:solidFill>
                          <a:effectLst/>
                          <a:latin typeface="+mn-lt"/>
                          <a:ea typeface="+mn-ea"/>
                          <a:cs typeface="Arial" panose="020B0604020202020204" pitchFamily="34" charset="0"/>
                        </a:rPr>
                        <a:t>5</a:t>
                      </a:r>
                      <a:r>
                        <a:rPr lang="en-US" sz="1000" kern="100" noProof="0" dirty="0">
                          <a:solidFill>
                            <a:schemeClr val="tx1"/>
                          </a:solidFill>
                          <a:effectLst/>
                          <a:latin typeface="+mn-lt"/>
                          <a:ea typeface="+mn-ea"/>
                          <a:cs typeface="Arial" panose="020B0604020202020204" pitchFamily="34" charset="0"/>
                        </a:rPr>
                        <a:t>x</a:t>
                      </a:r>
                      <a:r>
                        <a:rPr lang="fr-FR" altLang="zh-CN" sz="1000" kern="100" noProof="0" dirty="0">
                          <a:solidFill>
                            <a:schemeClr val="tx1"/>
                          </a:solidFill>
                          <a:effectLst/>
                          <a:latin typeface="+mn-lt"/>
                          <a:ea typeface="+mn-ea"/>
                          <a:cs typeface="Arial" panose="020B0604020202020204" pitchFamily="34" charset="0"/>
                        </a:rPr>
                        <a:t>32</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524578732"/>
                  </a:ext>
                </a:extLst>
              </a:tr>
              <a:tr h="324000">
                <a:tc>
                  <a:txBody>
                    <a:bodyPr/>
                    <a:lstStyle/>
                    <a:p>
                      <a:pPr algn="l">
                        <a:spcAft>
                          <a:spcPts val="0"/>
                        </a:spcAft>
                      </a:pPr>
                      <a:r>
                        <a:rPr lang="zh-CN" altLang="fr-FR" sz="1000" b="1" kern="100" noProof="0" dirty="0">
                          <a:solidFill>
                            <a:schemeClr val="tx1"/>
                          </a:solidFill>
                          <a:effectLst/>
                          <a:latin typeface="+mn-lt"/>
                          <a:ea typeface="+mn-ea"/>
                          <a:cs typeface="Arial" panose="020B0604020202020204" pitchFamily="34" charset="0"/>
                        </a:rPr>
                        <a:t>化学相容性</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gridSpan="2">
                  <a:txBody>
                    <a:bodyPr/>
                    <a:lstStyle/>
                    <a:p>
                      <a:pPr algn="ctr">
                        <a:spcAft>
                          <a:spcPts val="0"/>
                        </a:spcAft>
                      </a:pPr>
                      <a:r>
                        <a:rPr lang="zh-CN" altLang="fr-FR" sz="1000" kern="100" noProof="0" dirty="0">
                          <a:solidFill>
                            <a:schemeClr val="tx1"/>
                          </a:solidFill>
                          <a:effectLst/>
                          <a:latin typeface="+mn-lt"/>
                          <a:ea typeface="+mn-ea"/>
                        </a:rPr>
                        <a:t>无限制</a:t>
                      </a:r>
                      <a:endParaRPr lang="en-US" sz="1000" kern="100" noProof="0" dirty="0">
                        <a:solidFill>
                          <a:schemeClr val="tx1"/>
                        </a:solidFill>
                        <a:effectLst/>
                        <a:latin typeface="+mn-lt"/>
                        <a:ea typeface="+mn-ea"/>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hMerge="1">
                  <a:txBody>
                    <a:bodyPr/>
                    <a:lstStyle/>
                    <a:p>
                      <a:pPr algn="ctr">
                        <a:spcAft>
                          <a:spcPts val="0"/>
                        </a:spcAft>
                      </a:pPr>
                      <a:endParaRPr lang="en-US" sz="1000" kern="100" noProof="0" dirty="0">
                        <a:solidFill>
                          <a:schemeClr val="tx1">
                            <a:lumMod val="65000"/>
                            <a:lumOff val="35000"/>
                          </a:schemeClr>
                        </a:solidFill>
                        <a:effectLst/>
                        <a:latin typeface="+mn-lt"/>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tc gridSpan="2">
                  <a:txBody>
                    <a:bodyPr/>
                    <a:lstStyle/>
                    <a:p>
                      <a:pPr algn="ctr">
                        <a:spcAft>
                          <a:spcPts val="0"/>
                        </a:spcAft>
                      </a:pPr>
                      <a:r>
                        <a:rPr lang="zh-CN" altLang="fr-FR" sz="1000" kern="100" noProof="0" dirty="0">
                          <a:solidFill>
                            <a:schemeClr val="tx1"/>
                          </a:solidFill>
                          <a:effectLst/>
                          <a:latin typeface="+mn-lt"/>
                          <a:ea typeface="+mn-ea"/>
                        </a:rPr>
                        <a:t>压力腔为合金材质</a:t>
                      </a:r>
                      <a:endParaRPr lang="fr-FR" altLang="zh-CN" sz="1000" kern="100" noProof="0" dirty="0">
                        <a:solidFill>
                          <a:schemeClr val="tx1"/>
                        </a:solidFill>
                        <a:effectLst/>
                        <a:latin typeface="+mn-lt"/>
                        <a:ea typeface="+mn-ea"/>
                      </a:endParaRPr>
                    </a:p>
                    <a:p>
                      <a:pPr algn="ctr">
                        <a:spcAft>
                          <a:spcPts val="0"/>
                        </a:spcAft>
                      </a:pPr>
                      <a:r>
                        <a:rPr lang="zh-CN" altLang="fr-FR" sz="1000" kern="100" noProof="0" dirty="0">
                          <a:solidFill>
                            <a:schemeClr val="tx1"/>
                          </a:solidFill>
                          <a:effectLst/>
                          <a:latin typeface="+mn-lt"/>
                          <a:ea typeface="+mn-ea"/>
                        </a:rPr>
                        <a:t>根据样品样品不同的化学性选择</a:t>
                      </a:r>
                      <a:endParaRPr lang="en-US" sz="1000" kern="100" noProof="0" dirty="0">
                        <a:solidFill>
                          <a:schemeClr val="tx1"/>
                        </a:solidFill>
                        <a:effectLst/>
                        <a:latin typeface="+mn-lt"/>
                        <a:ea typeface="+mn-ea"/>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hMerge="1">
                  <a:txBody>
                    <a:bodyPr/>
                    <a:lstStyle/>
                    <a:p>
                      <a:pPr algn="ctr">
                        <a:spcAft>
                          <a:spcPts val="0"/>
                        </a:spcAft>
                      </a:pPr>
                      <a:endParaRPr lang="en-US" sz="1000" kern="100" noProof="0" dirty="0">
                        <a:solidFill>
                          <a:schemeClr val="tx1">
                            <a:lumMod val="65000"/>
                            <a:lumOff val="35000"/>
                          </a:schemeClr>
                        </a:solidFill>
                        <a:effectLst/>
                        <a:latin typeface="+mn-lt"/>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xmlns="" val="3501826970"/>
                  </a:ext>
                </a:extLst>
              </a:tr>
              <a:tr h="324000">
                <a:tc>
                  <a:txBody>
                    <a:bodyPr/>
                    <a:lstStyle/>
                    <a:p>
                      <a:pPr algn="l">
                        <a:spcAft>
                          <a:spcPts val="0"/>
                        </a:spcAft>
                      </a:pPr>
                      <a:r>
                        <a:rPr lang="zh-CN" altLang="fr-FR" sz="1000" b="1" kern="100" noProof="0" dirty="0">
                          <a:solidFill>
                            <a:schemeClr val="tx1"/>
                          </a:solidFill>
                          <a:effectLst/>
                          <a:latin typeface="+mn-lt"/>
                          <a:ea typeface="+mn-ea"/>
                        </a:rPr>
                        <a:t>仪器尺寸</a:t>
                      </a:r>
                      <a:endParaRPr lang="en-US" sz="1000" b="1" kern="100" noProof="0" dirty="0">
                        <a:solidFill>
                          <a:schemeClr val="tx1"/>
                        </a:solidFill>
                        <a:effectLst/>
                        <a:latin typeface="+mn-lt"/>
                        <a:ea typeface="+mn-ea"/>
                      </a:endParaRPr>
                    </a:p>
                    <a:p>
                      <a:pPr algn="l">
                        <a:spcAft>
                          <a:spcPts val="0"/>
                        </a:spcAft>
                      </a:pPr>
                      <a:r>
                        <a:rPr lang="en-US" sz="1000" b="1" kern="100" noProof="0" dirty="0">
                          <a:solidFill>
                            <a:schemeClr val="tx1"/>
                          </a:solidFill>
                          <a:effectLst/>
                          <a:latin typeface="+mn-lt"/>
                          <a:ea typeface="+mn-ea"/>
                        </a:rPr>
                        <a:t>L / w / H (cm)</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a:solidFill>
                            <a:schemeClr val="tx1"/>
                          </a:solidFill>
                          <a:effectLst/>
                          <a:latin typeface="+mn-lt"/>
                          <a:ea typeface="+mn-ea"/>
                        </a:rPr>
                        <a:t>79*57*77</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79*57*77</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000" kern="100" noProof="0" dirty="0">
                          <a:solidFill>
                            <a:schemeClr val="tx1"/>
                          </a:solidFill>
                          <a:effectLst/>
                          <a:latin typeface="+mn-lt"/>
                          <a:ea typeface="+mn-ea"/>
                        </a:rPr>
                        <a:t>79*57*77</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000" kern="100" noProof="0" dirty="0">
                          <a:solidFill>
                            <a:schemeClr val="tx1"/>
                          </a:solidFill>
                          <a:effectLst/>
                          <a:latin typeface="+mn-lt"/>
                          <a:ea typeface="+mn-ea"/>
                        </a:rPr>
                        <a:t>79*57*157</a:t>
                      </a:r>
                    </a:p>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000" kern="100" noProof="0" dirty="0">
                          <a:solidFill>
                            <a:schemeClr val="tx1"/>
                          </a:solidFill>
                          <a:effectLst/>
                          <a:latin typeface="+mn-lt"/>
                          <a:ea typeface="+mn-ea"/>
                        </a:rPr>
                        <a:t>含增压泵和循环油浴</a:t>
                      </a:r>
                      <a:endParaRPr lang="en-US" sz="1000" kern="100" noProof="0" dirty="0">
                        <a:solidFill>
                          <a:schemeClr val="tx1"/>
                        </a:solidFill>
                        <a:effectLst/>
                        <a:latin typeface="+mn-lt"/>
                        <a:ea typeface="+mn-ea"/>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21291635"/>
                  </a:ext>
                </a:extLst>
              </a:tr>
              <a:tr h="324000">
                <a:tc>
                  <a:txBody>
                    <a:bodyPr/>
                    <a:lstStyle/>
                    <a:p>
                      <a:pPr algn="l">
                        <a:spcAft>
                          <a:spcPts val="0"/>
                        </a:spcAft>
                      </a:pPr>
                      <a:r>
                        <a:rPr lang="zh-CN" altLang="fr-FR" sz="1000" b="1" kern="100" noProof="0" dirty="0">
                          <a:solidFill>
                            <a:schemeClr val="tx1"/>
                          </a:solidFill>
                          <a:effectLst/>
                          <a:latin typeface="+mn-lt"/>
                          <a:ea typeface="+mn-ea"/>
                        </a:rPr>
                        <a:t>重量</a:t>
                      </a:r>
                      <a:endParaRPr lang="en-US" sz="1000" b="1" kern="100" noProof="0" dirty="0">
                        <a:solidFill>
                          <a:schemeClr val="tx1"/>
                        </a:solidFill>
                        <a:effectLst/>
                        <a:latin typeface="+mn-lt"/>
                        <a:ea typeface="+mn-ea"/>
                      </a:endParaRPr>
                    </a:p>
                    <a:p>
                      <a:pPr marR="21590" algn="l">
                        <a:spcAft>
                          <a:spcPts val="0"/>
                        </a:spcAft>
                      </a:pPr>
                      <a:r>
                        <a:rPr lang="en-US" sz="1000" b="1" kern="100" noProof="0" dirty="0">
                          <a:solidFill>
                            <a:schemeClr val="tx1"/>
                          </a:solidFill>
                          <a:effectLst/>
                          <a:latin typeface="+mn-lt"/>
                          <a:ea typeface="+mn-ea"/>
                        </a:rPr>
                        <a:t>(</a:t>
                      </a:r>
                      <a:r>
                        <a:rPr lang="zh-CN" altLang="fr-FR" sz="1000" b="1" kern="100" noProof="0" dirty="0">
                          <a:solidFill>
                            <a:schemeClr val="tx1"/>
                          </a:solidFill>
                          <a:effectLst/>
                          <a:latin typeface="+mn-lt"/>
                          <a:ea typeface="+mn-ea"/>
                        </a:rPr>
                        <a:t>整机</a:t>
                      </a:r>
                      <a:r>
                        <a:rPr lang="en-US" sz="1000" b="1" kern="100" noProof="0" dirty="0">
                          <a:solidFill>
                            <a:schemeClr val="tx1"/>
                          </a:solidFill>
                          <a:effectLst/>
                          <a:latin typeface="+mn-lt"/>
                          <a:ea typeface="+mn-ea"/>
                        </a:rPr>
                        <a:t>)</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000" kern="100" noProof="0" dirty="0">
                          <a:solidFill>
                            <a:schemeClr val="tx1"/>
                          </a:solidFill>
                          <a:effectLst/>
                          <a:latin typeface="+mn-lt"/>
                          <a:ea typeface="+mn-ea"/>
                        </a:rPr>
                        <a:t>≈ 30kg</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000" kern="100" noProof="0" dirty="0">
                          <a:solidFill>
                            <a:schemeClr val="tx1"/>
                          </a:solidFill>
                          <a:effectLst/>
                          <a:latin typeface="+mn-lt"/>
                          <a:ea typeface="+mn-ea"/>
                        </a:rPr>
                        <a:t>≈ 30kg</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000" kern="100" noProof="0" dirty="0">
                          <a:solidFill>
                            <a:schemeClr val="tx1"/>
                          </a:solidFill>
                          <a:effectLst/>
                          <a:latin typeface="+mn-lt"/>
                          <a:ea typeface="+mn-ea"/>
                        </a:rPr>
                        <a:t>≈ 35kg</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000" kern="100" noProof="0" dirty="0">
                          <a:solidFill>
                            <a:schemeClr val="tx1"/>
                          </a:solidFill>
                          <a:effectLst/>
                          <a:latin typeface="+mn-lt"/>
                          <a:ea typeface="+mn-ea"/>
                        </a:rPr>
                        <a:t>≈ </a:t>
                      </a:r>
                      <a:r>
                        <a:rPr lang="fr-FR" altLang="zh-CN" sz="1000" kern="100" noProof="0" dirty="0">
                          <a:solidFill>
                            <a:schemeClr val="tx1"/>
                          </a:solidFill>
                          <a:effectLst/>
                          <a:latin typeface="+mn-lt"/>
                          <a:ea typeface="+mn-ea"/>
                        </a:rPr>
                        <a:t>1</a:t>
                      </a:r>
                      <a:r>
                        <a:rPr lang="en-US" sz="1000" kern="100" noProof="0" dirty="0">
                          <a:solidFill>
                            <a:schemeClr val="tx1"/>
                          </a:solidFill>
                          <a:effectLst/>
                          <a:latin typeface="+mn-lt"/>
                          <a:ea typeface="+mn-ea"/>
                        </a:rPr>
                        <a:t>50kg</a:t>
                      </a:r>
                      <a:endParaRPr lang="en-US" sz="1000"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519130992"/>
                  </a:ext>
                </a:extLst>
              </a:tr>
              <a:tr h="432000">
                <a:tc>
                  <a:txBody>
                    <a:bodyPr/>
                    <a:lstStyle/>
                    <a:p>
                      <a:pPr algn="l">
                        <a:spcAft>
                          <a:spcPts val="0"/>
                        </a:spcAft>
                      </a:pPr>
                      <a:r>
                        <a:rPr lang="zh-CN" altLang="fr-FR" sz="1000" b="1" kern="100" noProof="0" dirty="0">
                          <a:solidFill>
                            <a:schemeClr val="tx1"/>
                          </a:solidFill>
                          <a:effectLst/>
                          <a:latin typeface="+mn-lt"/>
                          <a:ea typeface="+mn-ea"/>
                          <a:cs typeface="Arial" panose="020B0604020202020204" pitchFamily="34" charset="0"/>
                        </a:rPr>
                        <a:t>照相机参数</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gridSpan="2">
                  <a:txBody>
                    <a:bodyPr/>
                    <a:lstStyle/>
                    <a:p>
                      <a:pPr algn="l"/>
                      <a:r>
                        <a:rPr lang="en-US" sz="1000" noProof="0" dirty="0">
                          <a:solidFill>
                            <a:schemeClr val="tx1"/>
                          </a:solidFill>
                          <a:latin typeface="+mn-lt"/>
                          <a:ea typeface="+mn-ea"/>
                        </a:rPr>
                        <a:t>USB 2 : 640*480 px, 60 fps</a:t>
                      </a:r>
                    </a:p>
                    <a:p>
                      <a:pPr algn="l"/>
                      <a:r>
                        <a:rPr lang="en-US" sz="1000" noProof="0" dirty="0">
                          <a:solidFill>
                            <a:schemeClr val="tx1"/>
                          </a:solidFill>
                          <a:latin typeface="+mn-lt"/>
                          <a:ea typeface="+mn-ea"/>
                        </a:rPr>
                        <a:t>USB 3 : 640*480 px, 120 fps</a:t>
                      </a:r>
                    </a:p>
                    <a:p>
                      <a:pPr algn="l"/>
                      <a:r>
                        <a:rPr lang="zh-CN" altLang="fr-FR" sz="1000" noProof="0" dirty="0">
                          <a:solidFill>
                            <a:schemeClr val="tx1"/>
                          </a:solidFill>
                          <a:latin typeface="+mn-lt"/>
                          <a:ea typeface="+mn-ea"/>
                        </a:rPr>
                        <a:t>可按需定制</a:t>
                      </a:r>
                      <a:r>
                        <a:rPr lang="en-US" sz="1000" noProof="0" dirty="0">
                          <a:solidFill>
                            <a:schemeClr val="tx1"/>
                          </a:solidFill>
                          <a:latin typeface="+mn-lt"/>
                          <a:ea typeface="+mn-ea"/>
                        </a:rPr>
                        <a:t>USB3</a:t>
                      </a:r>
                      <a:r>
                        <a:rPr lang="zh-CN" altLang="fr-FR" sz="1000" noProof="0" dirty="0">
                          <a:solidFill>
                            <a:schemeClr val="tx1"/>
                          </a:solidFill>
                          <a:latin typeface="+mn-lt"/>
                          <a:ea typeface="+mn-ea"/>
                        </a:rPr>
                        <a:t>高清照相机</a:t>
                      </a:r>
                      <a:endParaRPr lang="en-US" sz="1000" noProof="0" dirty="0">
                        <a:solidFill>
                          <a:schemeClr val="tx1"/>
                        </a:solidFill>
                        <a:latin typeface="+mn-lt"/>
                        <a:ea typeface="+mn-ea"/>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pPr algn="ctr">
                        <a:spcAft>
                          <a:spcPts val="0"/>
                        </a:spcAft>
                      </a:pPr>
                      <a:endParaRPr lang="en-US" sz="1000" kern="100" dirty="0">
                        <a:solidFill>
                          <a:schemeClr val="tx1">
                            <a:lumMod val="65000"/>
                            <a:lumOff val="35000"/>
                          </a:schemeClr>
                        </a:solidFill>
                        <a:effectLst/>
                        <a:latin typeface="+mn-lt"/>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gridSpan="2">
                  <a:txBody>
                    <a:bodyPr/>
                    <a:lstStyle/>
                    <a:p>
                      <a:pPr algn="l"/>
                      <a:r>
                        <a:rPr lang="en-US" sz="1000" noProof="0" dirty="0">
                          <a:solidFill>
                            <a:schemeClr val="tx1"/>
                          </a:solidFill>
                          <a:latin typeface="+mn-lt"/>
                          <a:ea typeface="+mn-ea"/>
                        </a:rPr>
                        <a:t>USB 2 : 640*480 px, 60 fps</a:t>
                      </a:r>
                    </a:p>
                    <a:p>
                      <a:pPr algn="l"/>
                      <a:r>
                        <a:rPr lang="en-US" sz="1000" noProof="0" dirty="0">
                          <a:solidFill>
                            <a:schemeClr val="tx1"/>
                          </a:solidFill>
                          <a:latin typeface="+mn-lt"/>
                          <a:ea typeface="+mn-ea"/>
                        </a:rPr>
                        <a:t>USB 3 : 640*480 px, 120 fps</a:t>
                      </a:r>
                    </a:p>
                    <a:p>
                      <a:pPr algn="l"/>
                      <a:r>
                        <a:rPr lang="zh-CN" altLang="fr-FR" sz="1000" noProof="0" dirty="0">
                          <a:solidFill>
                            <a:schemeClr val="tx1"/>
                          </a:solidFill>
                          <a:latin typeface="+mn-lt"/>
                          <a:ea typeface="+mn-ea"/>
                        </a:rPr>
                        <a:t>可按需定制</a:t>
                      </a:r>
                      <a:r>
                        <a:rPr lang="en-US" sz="1000" noProof="0" dirty="0">
                          <a:solidFill>
                            <a:schemeClr val="tx1"/>
                          </a:solidFill>
                          <a:latin typeface="+mn-lt"/>
                          <a:ea typeface="+mn-ea"/>
                        </a:rPr>
                        <a:t>USB3</a:t>
                      </a:r>
                      <a:r>
                        <a:rPr lang="zh-CN" altLang="fr-FR" sz="1000" noProof="0" dirty="0">
                          <a:solidFill>
                            <a:schemeClr val="tx1"/>
                          </a:solidFill>
                          <a:latin typeface="+mn-lt"/>
                          <a:ea typeface="+mn-ea"/>
                        </a:rPr>
                        <a:t>高清照相机</a:t>
                      </a:r>
                      <a:endParaRPr lang="en-US" sz="1000" noProof="0" dirty="0">
                        <a:solidFill>
                          <a:schemeClr val="tx1"/>
                        </a:solidFill>
                        <a:latin typeface="+mn-lt"/>
                        <a:ea typeface="+mn-ea"/>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pPr algn="ctr">
                        <a:spcAft>
                          <a:spcPts val="0"/>
                        </a:spcAft>
                      </a:pPr>
                      <a:endParaRPr lang="en-US" sz="1000" kern="100" noProof="0" dirty="0">
                        <a:solidFill>
                          <a:schemeClr val="tx1">
                            <a:lumMod val="65000"/>
                            <a:lumOff val="35000"/>
                          </a:schemeClr>
                        </a:solidFill>
                        <a:effectLst/>
                        <a:latin typeface="+mn-lt"/>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84582711"/>
                  </a:ext>
                </a:extLst>
              </a:tr>
              <a:tr h="432000">
                <a:tc>
                  <a:txBody>
                    <a:bodyPr/>
                    <a:lstStyle/>
                    <a:p>
                      <a:pPr marR="21590" algn="l">
                        <a:spcAft>
                          <a:spcPts val="0"/>
                        </a:spcAft>
                      </a:pPr>
                      <a:r>
                        <a:rPr lang="zh-CN" altLang="fr-FR" sz="1000" b="1" kern="100" noProof="0" dirty="0">
                          <a:solidFill>
                            <a:schemeClr val="tx1"/>
                          </a:solidFill>
                          <a:effectLst/>
                          <a:latin typeface="+mn-lt"/>
                          <a:ea typeface="+mn-ea"/>
                          <a:cs typeface="Arial" panose="020B0604020202020204" pitchFamily="34" charset="0"/>
                        </a:rPr>
                        <a:t>操作环境</a:t>
                      </a:r>
                      <a:endParaRPr lang="en-US" sz="1000" b="1" kern="100" noProof="0" dirty="0">
                        <a:solidFill>
                          <a:schemeClr val="tx1"/>
                        </a:solidFill>
                        <a:effectLst/>
                        <a:latin typeface="+mn-lt"/>
                        <a:ea typeface="+mn-ea"/>
                        <a:cs typeface="Arial" panose="020B0604020202020204" pitchFamily="34" charset="0"/>
                      </a:endParaRPr>
                    </a:p>
                    <a:p>
                      <a:pPr marR="21590" algn="l">
                        <a:spcAft>
                          <a:spcPts val="0"/>
                        </a:spcAft>
                      </a:pPr>
                      <a:r>
                        <a:rPr lang="zh-CN" altLang="fr-FR" sz="1000" b="1" kern="100" noProof="0" dirty="0">
                          <a:solidFill>
                            <a:schemeClr val="tx1"/>
                          </a:solidFill>
                          <a:effectLst/>
                          <a:latin typeface="+mn-lt"/>
                          <a:ea typeface="+mn-ea"/>
                          <a:cs typeface="Arial" panose="020B0604020202020204" pitchFamily="34" charset="0"/>
                        </a:rPr>
                        <a:t>仪器不含计算机</a:t>
                      </a:r>
                      <a:endParaRPr lang="en-US" sz="1000" b="1" kern="100" noProof="0" dirty="0">
                        <a:solidFill>
                          <a:schemeClr val="tx1"/>
                        </a:solidFill>
                        <a:effectLst/>
                        <a:latin typeface="+mn-lt"/>
                        <a:ea typeface="+mn-ea"/>
                        <a:cs typeface="Arial" panose="020B0604020202020204" pitchFamily="34" charset="0"/>
                      </a:endParaRP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sz="1000" noProof="0" dirty="0">
                          <a:solidFill>
                            <a:schemeClr val="tx1"/>
                          </a:solidFill>
                          <a:latin typeface="+mn-lt"/>
                          <a:ea typeface="+mn-ea"/>
                        </a:rPr>
                        <a:t>Windows XP-10</a:t>
                      </a:r>
                    </a:p>
                    <a:p>
                      <a:pPr algn="ctr"/>
                      <a:r>
                        <a:rPr lang="en-US" sz="1000" noProof="0" dirty="0">
                          <a:solidFill>
                            <a:schemeClr val="tx1"/>
                          </a:solidFill>
                          <a:latin typeface="+mn-lt"/>
                          <a:ea typeface="+mn-ea"/>
                        </a:rPr>
                        <a:t>32-64 bits</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sz="1000" noProof="0" dirty="0">
                          <a:solidFill>
                            <a:schemeClr val="tx1"/>
                          </a:solidFill>
                          <a:latin typeface="+mn-lt"/>
                          <a:ea typeface="+mn-ea"/>
                        </a:rPr>
                        <a:t>Windows XP-10</a:t>
                      </a:r>
                    </a:p>
                    <a:p>
                      <a:pPr algn="ctr"/>
                      <a:r>
                        <a:rPr lang="en-US" sz="1000" noProof="0" dirty="0">
                          <a:solidFill>
                            <a:schemeClr val="tx1"/>
                          </a:solidFill>
                          <a:latin typeface="+mn-lt"/>
                          <a:ea typeface="+mn-ea"/>
                        </a:rPr>
                        <a:t>32-64 bits</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sz="1000" noProof="0" dirty="0">
                          <a:solidFill>
                            <a:schemeClr val="tx1"/>
                          </a:solidFill>
                          <a:latin typeface="+mn-lt"/>
                          <a:ea typeface="+mn-ea"/>
                        </a:rPr>
                        <a:t>Windows XP-10</a:t>
                      </a:r>
                    </a:p>
                    <a:p>
                      <a:pPr algn="ctr"/>
                      <a:r>
                        <a:rPr lang="en-US" sz="1000" noProof="0" dirty="0">
                          <a:solidFill>
                            <a:schemeClr val="tx1"/>
                          </a:solidFill>
                          <a:latin typeface="+mn-lt"/>
                          <a:ea typeface="+mn-ea"/>
                        </a:rPr>
                        <a:t>32-64 bits</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Windows XP-10</a:t>
                      </a:r>
                    </a:p>
                    <a:p>
                      <a:pPr marL="0" marR="0" lvl="0" indent="0" algn="ctr" defTabSz="75593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32-64 bits</a:t>
                      </a:r>
                    </a:p>
                  </a:txBody>
                  <a:tcPr marL="61112" marR="61112" marT="0"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718899434"/>
                  </a:ext>
                </a:extLst>
              </a:tr>
            </a:tbl>
          </a:graphicData>
        </a:graphic>
      </p:graphicFrame>
      <p:sp>
        <p:nvSpPr>
          <p:cNvPr id="12" name="ZoneTexte 11">
            <a:extLst>
              <a:ext uri="{FF2B5EF4-FFF2-40B4-BE49-F238E27FC236}">
                <a16:creationId xmlns:a16="http://schemas.microsoft.com/office/drawing/2014/main" xmlns="" id="{1FAEBFE1-A5C1-40F1-AC54-8BB8F7F4BDB0}"/>
              </a:ext>
            </a:extLst>
          </p:cNvPr>
          <p:cNvSpPr txBox="1"/>
          <p:nvPr/>
        </p:nvSpPr>
        <p:spPr>
          <a:xfrm>
            <a:off x="199950" y="669986"/>
            <a:ext cx="7166495" cy="707886"/>
          </a:xfrm>
          <a:prstGeom prst="rect">
            <a:avLst/>
          </a:prstGeom>
          <a:noFill/>
          <a:effectLst/>
        </p:spPr>
        <p:txBody>
          <a:bodyPr wrap="square" rtlCol="0" anchor="ctr">
            <a:spAutoFit/>
          </a:bodyPr>
          <a:lstStyle/>
          <a:p>
            <a:r>
              <a:rPr lang="en-US" sz="2000" b="1" dirty="0">
                <a:solidFill>
                  <a:schemeClr val="accent6">
                    <a:lumMod val="75000"/>
                  </a:schemeClr>
                </a:solidFill>
              </a:rPr>
              <a:t>TRACKER™</a:t>
            </a:r>
          </a:p>
          <a:p>
            <a:r>
              <a:rPr lang="zh-CN" altLang="fr-FR" sz="2000" i="1" dirty="0">
                <a:solidFill>
                  <a:schemeClr val="accent6">
                    <a:lumMod val="75000"/>
                  </a:schemeClr>
                </a:solidFill>
              </a:rPr>
              <a:t>技术特点</a:t>
            </a:r>
            <a:endParaRPr lang="en-US" sz="2000" i="1" dirty="0">
              <a:solidFill>
                <a:schemeClr val="accent6">
                  <a:lumMod val="75000"/>
                </a:schemeClr>
              </a:solidFill>
            </a:endParaRPr>
          </a:p>
        </p:txBody>
      </p:sp>
      <p:cxnSp>
        <p:nvCxnSpPr>
          <p:cNvPr id="13" name="Connecteur droit 12">
            <a:extLst>
              <a:ext uri="{FF2B5EF4-FFF2-40B4-BE49-F238E27FC236}">
                <a16:creationId xmlns:a16="http://schemas.microsoft.com/office/drawing/2014/main" xmlns="" id="{42711D5D-FD92-4AF2-AD25-669F9716CE96}"/>
              </a:ext>
            </a:extLst>
          </p:cNvPr>
          <p:cNvCxnSpPr>
            <a:cxnSpLocks/>
          </p:cNvCxnSpPr>
          <p:nvPr/>
        </p:nvCxnSpPr>
        <p:spPr>
          <a:xfrm>
            <a:off x="177618" y="1029265"/>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141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210B3972-21B4-44A9-94CB-BB5E16914F94}"/>
              </a:ext>
            </a:extLst>
          </p:cNvPr>
          <p:cNvSpPr txBox="1"/>
          <p:nvPr/>
        </p:nvSpPr>
        <p:spPr>
          <a:xfrm>
            <a:off x="189060" y="656966"/>
            <a:ext cx="7198310" cy="400110"/>
          </a:xfrm>
          <a:prstGeom prst="rect">
            <a:avLst/>
          </a:prstGeom>
          <a:noFill/>
        </p:spPr>
        <p:txBody>
          <a:bodyPr wrap="square" rtlCol="0" anchor="ctr">
            <a:spAutoFit/>
          </a:bodyPr>
          <a:lstStyle/>
          <a:p>
            <a:r>
              <a:rPr lang="zh-CN" altLang="fr-FR" sz="2000" b="1" dirty="0">
                <a:solidFill>
                  <a:schemeClr val="accent6">
                    <a:lumMod val="75000"/>
                  </a:schemeClr>
                </a:solidFill>
              </a:rPr>
              <a:t>关于表面张力</a:t>
            </a:r>
            <a:r>
              <a:rPr lang="fr-FR" altLang="zh-CN" sz="2000" b="1" dirty="0">
                <a:solidFill>
                  <a:schemeClr val="accent6">
                    <a:lumMod val="75000"/>
                  </a:schemeClr>
                </a:solidFill>
              </a:rPr>
              <a:t>&amp; </a:t>
            </a:r>
            <a:r>
              <a:rPr lang="zh-CN" altLang="fr-FR" sz="2000" b="1" dirty="0">
                <a:solidFill>
                  <a:schemeClr val="accent6">
                    <a:lumMod val="75000"/>
                  </a:schemeClr>
                </a:solidFill>
              </a:rPr>
              <a:t>界面流变</a:t>
            </a:r>
            <a:endParaRPr lang="fr-FR" sz="2000" dirty="0">
              <a:solidFill>
                <a:schemeClr val="accent6">
                  <a:lumMod val="75000"/>
                </a:schemeClr>
              </a:solidFill>
            </a:endParaRPr>
          </a:p>
        </p:txBody>
      </p:sp>
      <p:sp>
        <p:nvSpPr>
          <p:cNvPr id="9" name="ZoneTexte 8">
            <a:extLst>
              <a:ext uri="{FF2B5EF4-FFF2-40B4-BE49-F238E27FC236}">
                <a16:creationId xmlns:a16="http://schemas.microsoft.com/office/drawing/2014/main" xmlns="" id="{1440793B-E732-42CA-9B64-1EE223A72DFF}"/>
              </a:ext>
            </a:extLst>
          </p:cNvPr>
          <p:cNvSpPr txBox="1"/>
          <p:nvPr/>
        </p:nvSpPr>
        <p:spPr>
          <a:xfrm>
            <a:off x="283522" y="1347382"/>
            <a:ext cx="7074131" cy="600164"/>
          </a:xfrm>
          <a:prstGeom prst="rect">
            <a:avLst/>
          </a:prstGeom>
          <a:noFill/>
        </p:spPr>
        <p:txBody>
          <a:bodyPr wrap="square" rtlCol="0">
            <a:spAutoFit/>
          </a:bodyPr>
          <a:lstStyle/>
          <a:p>
            <a:r>
              <a:rPr lang="zh-CN" altLang="en-US" sz="1100" dirty="0"/>
              <a:t>许多工业应用需要表征分散体系的界面特性，例如泡沫和乳液，以及</a:t>
            </a:r>
            <a:r>
              <a:rPr lang="zh-CN" altLang="fr-FR" sz="1100" dirty="0"/>
              <a:t>固体表面能</a:t>
            </a:r>
            <a:r>
              <a:rPr lang="zh-CN" altLang="en-US" sz="1100" dirty="0"/>
              <a:t>。</a:t>
            </a:r>
            <a:br>
              <a:rPr lang="zh-CN" altLang="en-US" sz="1100" dirty="0"/>
            </a:br>
            <a:r>
              <a:rPr lang="zh-CN" altLang="en-US" sz="1100" dirty="0"/>
              <a:t>我们的</a:t>
            </a:r>
            <a:r>
              <a:rPr lang="zh-CN" altLang="fr-FR" sz="1100" dirty="0"/>
              <a:t>自动悬滴界面流变仪</a:t>
            </a:r>
            <a:r>
              <a:rPr lang="en-US" altLang="zh-CN" sz="1100" dirty="0"/>
              <a:t>TRACKER™</a:t>
            </a:r>
            <a:r>
              <a:rPr lang="zh-CN" altLang="en-US" sz="1100" dirty="0"/>
              <a:t>可帮助您轻松而精确地表征</a:t>
            </a:r>
            <a:r>
              <a:rPr lang="en-US" altLang="zh-CN" sz="1100" dirty="0"/>
              <a:t>2</a:t>
            </a:r>
            <a:r>
              <a:rPr lang="zh-CN" altLang="en-US" sz="1100" dirty="0"/>
              <a:t>种不混溶流体之间的界面特性。 得到多种有价值的数据，节省配制产品的时间和金钱。</a:t>
            </a:r>
          </a:p>
        </p:txBody>
      </p:sp>
      <p:sp>
        <p:nvSpPr>
          <p:cNvPr id="47" name="ZoneTexte 46">
            <a:extLst>
              <a:ext uri="{FF2B5EF4-FFF2-40B4-BE49-F238E27FC236}">
                <a16:creationId xmlns:a16="http://schemas.microsoft.com/office/drawing/2014/main" xmlns="" id="{A99088D4-1C29-4941-AB13-5CD0088B97DE}"/>
              </a:ext>
            </a:extLst>
          </p:cNvPr>
          <p:cNvSpPr txBox="1"/>
          <p:nvPr/>
        </p:nvSpPr>
        <p:spPr>
          <a:xfrm>
            <a:off x="3869265" y="5639992"/>
            <a:ext cx="3518105" cy="2267287"/>
          </a:xfrm>
          <a:prstGeom prst="rect">
            <a:avLst/>
          </a:prstGeom>
          <a:noFill/>
        </p:spPr>
        <p:txBody>
          <a:bodyPr wrap="square" rtlCol="0">
            <a:spAutoFit/>
          </a:bodyPr>
          <a:lstStyle/>
          <a:p>
            <a:pPr>
              <a:spcAft>
                <a:spcPts val="200"/>
              </a:spcAft>
            </a:pPr>
            <a:r>
              <a:rPr lang="zh-CN" altLang="fr-FR" sz="1200" b="1" u="sng" dirty="0">
                <a:solidFill>
                  <a:schemeClr val="accent6">
                    <a:lumMod val="75000"/>
                  </a:schemeClr>
                </a:solidFill>
              </a:rPr>
              <a:t>数据 测量</a:t>
            </a:r>
            <a:endParaRPr lang="en-US" sz="1200" b="1" u="sng" dirty="0">
              <a:solidFill>
                <a:schemeClr val="accent6">
                  <a:lumMod val="75000"/>
                </a:schemeClr>
              </a:solidFill>
            </a:endParaRPr>
          </a:p>
          <a:p>
            <a:pPr>
              <a:spcAft>
                <a:spcPts val="200"/>
              </a:spcAft>
            </a:pPr>
            <a:endParaRPr lang="en-US" sz="700" b="1" u="sng" dirty="0">
              <a:solidFill>
                <a:schemeClr val="accent6">
                  <a:lumMod val="75000"/>
                </a:schemeClr>
              </a:solidFill>
            </a:endParaRPr>
          </a:p>
          <a:p>
            <a:pPr marL="171450" indent="-171450">
              <a:spcAft>
                <a:spcPts val="300"/>
              </a:spcAft>
              <a:buFont typeface="Arial" panose="020B0604020202020204" pitchFamily="34" charset="0"/>
              <a:buChar char="•"/>
            </a:pPr>
            <a:r>
              <a:rPr lang="zh-CN" altLang="en-US" sz="1100" dirty="0"/>
              <a:t>粘弹模量</a:t>
            </a:r>
            <a:r>
              <a:rPr lang="en-US" sz="1100" dirty="0"/>
              <a:t>: </a:t>
            </a:r>
            <a:r>
              <a:rPr lang="zh-CN" altLang="en-US" sz="1100" dirty="0">
                <a:cs typeface="Calibri" panose="020F0502020204030204" pitchFamily="34" charset="0"/>
              </a:rPr>
              <a:t>弹性模量</a:t>
            </a:r>
            <a:r>
              <a:rPr lang="zh-CN" altLang="fr-FR" sz="1100" dirty="0">
                <a:cs typeface="Calibri" panose="020F0502020204030204" pitchFamily="34" charset="0"/>
              </a:rPr>
              <a:t> </a:t>
            </a:r>
            <a:r>
              <a:rPr lang="en-US" altLang="zh-CN" sz="1100" dirty="0">
                <a:cs typeface="Calibri" panose="020F0502020204030204" pitchFamily="34" charset="0"/>
              </a:rPr>
              <a:t>&amp; </a:t>
            </a:r>
            <a:r>
              <a:rPr lang="zh-CN" altLang="en-US" sz="1100" dirty="0"/>
              <a:t>粘性模量</a:t>
            </a:r>
            <a:r>
              <a:rPr lang="en-US" altLang="fr-FR" sz="1100" dirty="0">
                <a:cs typeface="Calibri" panose="020F0502020204030204" pitchFamily="34" charset="0"/>
              </a:rPr>
              <a:t> </a:t>
            </a:r>
          </a:p>
          <a:p>
            <a:pPr marL="171450" indent="-171450">
              <a:spcAft>
                <a:spcPts val="300"/>
              </a:spcAft>
              <a:buFont typeface="Arial" panose="020B0604020202020204" pitchFamily="34" charset="0"/>
              <a:buChar char="•"/>
            </a:pPr>
            <a:r>
              <a:rPr lang="zh-CN" altLang="en-US" sz="1100" dirty="0"/>
              <a:t>张力</a:t>
            </a:r>
            <a:r>
              <a:rPr lang="zh-CN" altLang="fr-FR" sz="1100" dirty="0"/>
              <a:t>随</a:t>
            </a:r>
            <a:r>
              <a:rPr lang="zh-CN" altLang="en-US" sz="1100" dirty="0"/>
              <a:t>时间</a:t>
            </a:r>
            <a:r>
              <a:rPr lang="zh-CN" altLang="fr-FR" sz="1100" dirty="0"/>
              <a:t>变化</a:t>
            </a:r>
            <a:r>
              <a:rPr lang="zh-CN" altLang="en-US" sz="1100" dirty="0"/>
              <a:t> </a:t>
            </a:r>
            <a:r>
              <a:rPr lang="en-US" sz="1100" dirty="0"/>
              <a:t>(</a:t>
            </a:r>
            <a:r>
              <a:rPr lang="zh-CN" altLang="en-US" sz="1100" dirty="0"/>
              <a:t>精度</a:t>
            </a:r>
            <a:r>
              <a:rPr lang="en-US" sz="1100" dirty="0"/>
              <a:t> 0,01 </a:t>
            </a:r>
            <a:r>
              <a:rPr lang="en-US" sz="1100" dirty="0" err="1"/>
              <a:t>mN</a:t>
            </a:r>
            <a:r>
              <a:rPr lang="en-US" sz="1100" dirty="0"/>
              <a:t>/m)</a:t>
            </a:r>
          </a:p>
          <a:p>
            <a:pPr marL="171450" indent="-171450">
              <a:spcAft>
                <a:spcPts val="300"/>
              </a:spcAft>
              <a:buFont typeface="Arial" panose="020B0604020202020204" pitchFamily="34" charset="0"/>
              <a:buChar char="•"/>
            </a:pPr>
            <a:r>
              <a:rPr lang="zh-CN" altLang="fr-FR" sz="1100" dirty="0"/>
              <a:t>接触角 </a:t>
            </a:r>
            <a:endParaRPr lang="fr-FR" altLang="zh-CN" sz="1100" dirty="0"/>
          </a:p>
          <a:p>
            <a:pPr marL="171450" indent="-171450">
              <a:spcAft>
                <a:spcPts val="300"/>
              </a:spcAft>
              <a:buFont typeface="Arial" panose="020B0604020202020204" pitchFamily="34" charset="0"/>
              <a:buChar char="•"/>
            </a:pPr>
            <a:r>
              <a:rPr lang="zh-CN" altLang="en-US" sz="1100" dirty="0"/>
              <a:t>温度范围</a:t>
            </a:r>
            <a:r>
              <a:rPr lang="en-US" sz="1100" dirty="0"/>
              <a:t>: </a:t>
            </a:r>
            <a:r>
              <a:rPr lang="zh-CN" altLang="en-US" sz="1100" dirty="0"/>
              <a:t>最高</a:t>
            </a:r>
            <a:r>
              <a:rPr lang="en-US" sz="1100" dirty="0"/>
              <a:t> 200°C</a:t>
            </a:r>
          </a:p>
          <a:p>
            <a:pPr marL="171450" indent="-171450">
              <a:spcAft>
                <a:spcPts val="300"/>
              </a:spcAft>
              <a:buFont typeface="Arial" panose="020B0604020202020204" pitchFamily="34" charset="0"/>
              <a:buChar char="•"/>
            </a:pPr>
            <a:r>
              <a:rPr lang="zh-CN" altLang="en-US" sz="1100" dirty="0"/>
              <a:t>压力范围</a:t>
            </a:r>
            <a:r>
              <a:rPr lang="en-US" sz="1100" dirty="0"/>
              <a:t>: </a:t>
            </a:r>
            <a:r>
              <a:rPr lang="zh-CN" altLang="en-US" sz="1100" dirty="0"/>
              <a:t>最高 </a:t>
            </a:r>
            <a:r>
              <a:rPr lang="en-US" sz="1100" dirty="0"/>
              <a:t>700bars</a:t>
            </a:r>
          </a:p>
          <a:p>
            <a:pPr marL="171450" indent="-171450">
              <a:spcAft>
                <a:spcPts val="300"/>
              </a:spcAft>
              <a:buFont typeface="Arial" panose="020B0604020202020204" pitchFamily="34" charset="0"/>
              <a:buChar char="•"/>
            </a:pPr>
            <a:r>
              <a:rPr lang="zh-CN" altLang="en-US" sz="1100" dirty="0"/>
              <a:t>滴体积</a:t>
            </a:r>
            <a:r>
              <a:rPr lang="en-GB" altLang="zh-CN" sz="1100" dirty="0"/>
              <a:t>/</a:t>
            </a:r>
            <a:r>
              <a:rPr lang="zh-CN" altLang="en-US" sz="1100" dirty="0"/>
              <a:t>面积</a:t>
            </a:r>
            <a:endParaRPr lang="en-US" sz="1100" dirty="0"/>
          </a:p>
          <a:p>
            <a:pPr marL="171450" indent="-171450">
              <a:spcAft>
                <a:spcPts val="300"/>
              </a:spcAft>
              <a:buFont typeface="Arial" panose="020B0604020202020204" pitchFamily="34" charset="0"/>
              <a:buChar char="•"/>
            </a:pPr>
            <a:r>
              <a:rPr lang="zh-CN" altLang="en-US" sz="1100" dirty="0"/>
              <a:t>刚性系数</a:t>
            </a:r>
            <a:endParaRPr lang="fr-FR" altLang="zh-CN" sz="1100" dirty="0"/>
          </a:p>
          <a:p>
            <a:pPr marL="171450" indent="-171450">
              <a:spcAft>
                <a:spcPts val="300"/>
              </a:spcAft>
              <a:buFont typeface="Arial" panose="020B0604020202020204" pitchFamily="34" charset="0"/>
              <a:buChar char="•"/>
            </a:pPr>
            <a:r>
              <a:rPr lang="fr-FR" altLang="zh-CN" sz="1100" dirty="0"/>
              <a:t>Bond </a:t>
            </a:r>
            <a:r>
              <a:rPr lang="zh-CN" altLang="fr-FR" sz="1100" dirty="0"/>
              <a:t>系数</a:t>
            </a:r>
            <a:endParaRPr lang="en-GB" altLang="zh-CN" sz="1100" dirty="0"/>
          </a:p>
          <a:p>
            <a:pPr marL="171450" indent="-171450">
              <a:spcAft>
                <a:spcPts val="300"/>
              </a:spcAft>
              <a:buFont typeface="Arial" panose="020B0604020202020204" pitchFamily="34" charset="0"/>
              <a:buChar char="•"/>
            </a:pPr>
            <a:r>
              <a:rPr lang="zh-CN" altLang="en-US" sz="1100" dirty="0"/>
              <a:t>临界胶束浓度的测量</a:t>
            </a:r>
            <a:endParaRPr lang="en-US" sz="1100" dirty="0"/>
          </a:p>
        </p:txBody>
      </p:sp>
      <p:cxnSp>
        <p:nvCxnSpPr>
          <p:cNvPr id="21" name="Connecteur droit 20">
            <a:extLst>
              <a:ext uri="{FF2B5EF4-FFF2-40B4-BE49-F238E27FC236}">
                <a16:creationId xmlns:a16="http://schemas.microsoft.com/office/drawing/2014/main" xmlns="" id="{5EE3B870-9E49-4B68-AD82-405BA9A4CB9B}"/>
              </a:ext>
            </a:extLst>
          </p:cNvPr>
          <p:cNvCxnSpPr>
            <a:cxnSpLocks/>
          </p:cNvCxnSpPr>
          <p:nvPr/>
        </p:nvCxnSpPr>
        <p:spPr>
          <a:xfrm>
            <a:off x="172302" y="1049482"/>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xmlns="" id="{6030A231-30B6-4AE3-A0DA-4FC4E6F20B2E}"/>
              </a:ext>
            </a:extLst>
          </p:cNvPr>
          <p:cNvSpPr txBox="1"/>
          <p:nvPr/>
        </p:nvSpPr>
        <p:spPr>
          <a:xfrm>
            <a:off x="320982" y="8082604"/>
            <a:ext cx="7068211" cy="1779974"/>
          </a:xfrm>
          <a:prstGeom prst="rect">
            <a:avLst/>
          </a:prstGeom>
          <a:noFill/>
          <a:ln>
            <a:solidFill>
              <a:schemeClr val="accent6">
                <a:lumMod val="50000"/>
              </a:schemeClr>
            </a:solidFill>
          </a:ln>
        </p:spPr>
        <p:txBody>
          <a:bodyPr wrap="square" rtlCol="0">
            <a:spAutoFit/>
          </a:bodyPr>
          <a:lstStyle/>
          <a:p>
            <a:pPr algn="just"/>
            <a:r>
              <a:rPr lang="zh-CN" altLang="en-US" sz="1400" b="1" dirty="0">
                <a:solidFill>
                  <a:schemeClr val="accent6">
                    <a:lumMod val="75000"/>
                  </a:schemeClr>
                </a:solidFill>
              </a:rPr>
              <a:t>应用：</a:t>
            </a:r>
            <a:endParaRPr lang="en-GB" altLang="zh-CN" sz="1400" b="1" dirty="0">
              <a:solidFill>
                <a:schemeClr val="accent6">
                  <a:lumMod val="75000"/>
                </a:schemeClr>
              </a:solidFill>
            </a:endParaRPr>
          </a:p>
          <a:p>
            <a:pPr algn="just"/>
            <a:endParaRPr lang="en-US" sz="700" dirty="0">
              <a:solidFill>
                <a:schemeClr val="tx1">
                  <a:lumMod val="65000"/>
                  <a:lumOff val="35000"/>
                </a:schemeClr>
              </a:solidFill>
            </a:endParaRPr>
          </a:p>
          <a:p>
            <a:pPr algn="just">
              <a:spcAft>
                <a:spcPts val="400"/>
              </a:spcAft>
            </a:pPr>
            <a:r>
              <a:rPr lang="zh-CN" altLang="fr-FR" sz="1200" b="1" dirty="0">
                <a:solidFill>
                  <a:schemeClr val="accent6">
                    <a:lumMod val="75000"/>
                  </a:schemeClr>
                </a:solidFill>
              </a:rPr>
              <a:t>原油</a:t>
            </a:r>
            <a:r>
              <a:rPr lang="en-US" sz="1200" dirty="0">
                <a:solidFill>
                  <a:schemeClr val="tx1">
                    <a:lumMod val="65000"/>
                    <a:lumOff val="35000"/>
                  </a:schemeClr>
                </a:solidFill>
              </a:rPr>
              <a:t>: </a:t>
            </a:r>
            <a:r>
              <a:rPr lang="zh-CN" altLang="fr-FR" sz="1200" dirty="0"/>
              <a:t>破乳剂性能，表面活性剂对采油的影响，原油</a:t>
            </a:r>
            <a:r>
              <a:rPr lang="fr-FR" altLang="zh-CN" sz="1200" dirty="0"/>
              <a:t>/</a:t>
            </a:r>
            <a:r>
              <a:rPr lang="zh-CN" altLang="fr-FR" sz="1200" dirty="0"/>
              <a:t>岩石</a:t>
            </a:r>
            <a:r>
              <a:rPr lang="fr-FR" altLang="zh-CN" sz="1200" dirty="0"/>
              <a:t>/</a:t>
            </a:r>
            <a:r>
              <a:rPr lang="zh-CN" altLang="fr-FR" sz="1200" dirty="0"/>
              <a:t>液体三相的动态接触角。</a:t>
            </a:r>
            <a:endParaRPr lang="en-US" sz="1200" dirty="0"/>
          </a:p>
          <a:p>
            <a:pPr algn="just">
              <a:spcAft>
                <a:spcPts val="400"/>
              </a:spcAft>
            </a:pPr>
            <a:r>
              <a:rPr lang="zh-CN" altLang="fr-FR" sz="1200" b="1" dirty="0">
                <a:solidFill>
                  <a:schemeClr val="accent6">
                    <a:lumMod val="75000"/>
                  </a:schemeClr>
                </a:solidFill>
              </a:rPr>
              <a:t>化妆品</a:t>
            </a:r>
            <a:r>
              <a:rPr lang="en-US" sz="1200" dirty="0">
                <a:solidFill>
                  <a:schemeClr val="tx1">
                    <a:lumMod val="65000"/>
                    <a:lumOff val="35000"/>
                  </a:schemeClr>
                </a:solidFill>
              </a:rPr>
              <a:t>: </a:t>
            </a:r>
            <a:r>
              <a:rPr lang="zh-CN" altLang="fr-FR" sz="1200" dirty="0"/>
              <a:t>乳液稳定性，物理化学配方，乳液</a:t>
            </a:r>
            <a:r>
              <a:rPr lang="fr-FR" altLang="zh-CN" sz="1200" dirty="0"/>
              <a:t>/</a:t>
            </a:r>
            <a:r>
              <a:rPr lang="zh-CN" altLang="fr-FR" sz="1200" dirty="0"/>
              <a:t>固体表面动态接触角。</a:t>
            </a:r>
            <a:endParaRPr lang="en-US" sz="1200" dirty="0"/>
          </a:p>
          <a:p>
            <a:pPr algn="just">
              <a:spcAft>
                <a:spcPts val="400"/>
              </a:spcAft>
            </a:pPr>
            <a:r>
              <a:rPr lang="zh-CN" altLang="fr-FR" sz="1200" b="1" dirty="0">
                <a:solidFill>
                  <a:schemeClr val="accent6">
                    <a:lumMod val="75000"/>
                  </a:schemeClr>
                </a:solidFill>
              </a:rPr>
              <a:t>食品</a:t>
            </a:r>
            <a:r>
              <a:rPr lang="en-US" sz="1200" dirty="0">
                <a:solidFill>
                  <a:schemeClr val="tx1">
                    <a:lumMod val="65000"/>
                    <a:lumOff val="35000"/>
                  </a:schemeClr>
                </a:solidFill>
              </a:rPr>
              <a:t>: </a:t>
            </a:r>
            <a:r>
              <a:rPr lang="zh-CN" altLang="fr-FR" sz="1200" dirty="0"/>
              <a:t>冷冻前乳液的稳定性</a:t>
            </a:r>
            <a:r>
              <a:rPr lang="fr-FR" altLang="zh-CN" sz="1200" dirty="0"/>
              <a:t>(</a:t>
            </a:r>
            <a:r>
              <a:rPr lang="zh-CN" altLang="fr-FR" sz="1200" dirty="0"/>
              <a:t>冰淇淋</a:t>
            </a:r>
            <a:r>
              <a:rPr lang="fr-FR" altLang="zh-CN" sz="1200" dirty="0"/>
              <a:t>)</a:t>
            </a:r>
            <a:r>
              <a:rPr lang="zh-CN" altLang="fr-FR" sz="1200" dirty="0"/>
              <a:t>，</a:t>
            </a:r>
            <a:r>
              <a:rPr lang="fr-FR" altLang="zh-CN" sz="1200" dirty="0"/>
              <a:t> </a:t>
            </a:r>
            <a:r>
              <a:rPr lang="zh-CN" altLang="fr-FR" sz="1200" dirty="0"/>
              <a:t>蛋白质影响，</a:t>
            </a:r>
            <a:r>
              <a:rPr lang="en-US" sz="1200" dirty="0"/>
              <a:t> </a:t>
            </a:r>
            <a:r>
              <a:rPr lang="zh-CN" altLang="fr-FR" sz="1200" dirty="0"/>
              <a:t>糖或酒精对泡尺寸与分布影响。</a:t>
            </a:r>
            <a:endParaRPr lang="en-US" sz="1200" dirty="0"/>
          </a:p>
          <a:p>
            <a:pPr algn="just">
              <a:spcAft>
                <a:spcPts val="400"/>
              </a:spcAft>
            </a:pPr>
            <a:r>
              <a:rPr lang="zh-CN" altLang="fr-FR" sz="1200" b="1" dirty="0">
                <a:solidFill>
                  <a:schemeClr val="accent6">
                    <a:lumMod val="75000"/>
                  </a:schemeClr>
                </a:solidFill>
              </a:rPr>
              <a:t>沥青</a:t>
            </a:r>
            <a:r>
              <a:rPr lang="en-US" sz="1200" dirty="0">
                <a:solidFill>
                  <a:schemeClr val="tx1">
                    <a:lumMod val="65000"/>
                    <a:lumOff val="35000"/>
                  </a:schemeClr>
                </a:solidFill>
              </a:rPr>
              <a:t>: </a:t>
            </a:r>
            <a:r>
              <a:rPr lang="zh-CN" altLang="fr-FR" sz="1200" dirty="0"/>
              <a:t>润湿性，不同温度下的乳液特性，动态接触角。</a:t>
            </a:r>
            <a:endParaRPr lang="en-US" altLang="zh-CN" sz="1200" dirty="0"/>
          </a:p>
          <a:p>
            <a:pPr algn="just">
              <a:spcAft>
                <a:spcPts val="400"/>
              </a:spcAft>
            </a:pPr>
            <a:r>
              <a:rPr lang="zh-CN" altLang="fr-FR" sz="1200" b="1" dirty="0">
                <a:solidFill>
                  <a:schemeClr val="accent6">
                    <a:lumMod val="75000"/>
                  </a:schemeClr>
                </a:solidFill>
              </a:rPr>
              <a:t>燃料配方</a:t>
            </a:r>
            <a:r>
              <a:rPr lang="en-US" sz="1200" b="1" dirty="0">
                <a:solidFill>
                  <a:schemeClr val="accent6">
                    <a:lumMod val="75000"/>
                  </a:schemeClr>
                </a:solidFill>
              </a:rPr>
              <a:t>: </a:t>
            </a:r>
            <a:r>
              <a:rPr lang="zh-CN" altLang="fr-FR" sz="1200" dirty="0"/>
              <a:t>表征乳液的聚合和润湿性。</a:t>
            </a:r>
            <a:endParaRPr lang="en-US" sz="1200" dirty="0"/>
          </a:p>
          <a:p>
            <a:pPr algn="just">
              <a:spcAft>
                <a:spcPts val="400"/>
              </a:spcAft>
            </a:pPr>
            <a:r>
              <a:rPr lang="zh-CN" altLang="fr-FR" sz="1200" b="1" dirty="0">
                <a:solidFill>
                  <a:schemeClr val="accent6">
                    <a:lumMod val="75000"/>
                  </a:schemeClr>
                </a:solidFill>
              </a:rPr>
              <a:t>润滑油</a:t>
            </a:r>
            <a:r>
              <a:rPr lang="en-US" sz="1200" b="1" dirty="0">
                <a:solidFill>
                  <a:schemeClr val="accent6">
                    <a:lumMod val="75000"/>
                  </a:schemeClr>
                </a:solidFill>
              </a:rPr>
              <a:t>:</a:t>
            </a:r>
            <a:r>
              <a:rPr lang="en-US" sz="1200" dirty="0">
                <a:solidFill>
                  <a:schemeClr val="tx1">
                    <a:lumMod val="65000"/>
                    <a:lumOff val="35000"/>
                  </a:schemeClr>
                </a:solidFill>
              </a:rPr>
              <a:t>  </a:t>
            </a:r>
            <a:r>
              <a:rPr lang="zh-CN" altLang="fr-FR" sz="1200" dirty="0"/>
              <a:t>润滑油</a:t>
            </a:r>
            <a:r>
              <a:rPr lang="fr-FR" altLang="zh-CN" sz="1200" dirty="0"/>
              <a:t>/</a:t>
            </a:r>
            <a:r>
              <a:rPr lang="zh-CN" altLang="fr-FR" sz="1200" dirty="0"/>
              <a:t>材料 接触角，表面活性剂在润湿性的影响。</a:t>
            </a:r>
            <a:endParaRPr lang="en-US" sz="1100" dirty="0"/>
          </a:p>
        </p:txBody>
      </p:sp>
      <p:sp>
        <p:nvSpPr>
          <p:cNvPr id="62" name="ZoneTexte 61">
            <a:extLst>
              <a:ext uri="{FF2B5EF4-FFF2-40B4-BE49-F238E27FC236}">
                <a16:creationId xmlns:a16="http://schemas.microsoft.com/office/drawing/2014/main" xmlns="" id="{B5BEAC77-E814-4ED5-8690-60C5BD31FB22}"/>
              </a:ext>
            </a:extLst>
          </p:cNvPr>
          <p:cNvSpPr txBox="1"/>
          <p:nvPr/>
        </p:nvSpPr>
        <p:spPr>
          <a:xfrm>
            <a:off x="3869264" y="2356481"/>
            <a:ext cx="3518106" cy="261610"/>
          </a:xfrm>
          <a:prstGeom prst="rect">
            <a:avLst/>
          </a:prstGeom>
          <a:noFill/>
          <a:ln>
            <a:noFill/>
          </a:ln>
        </p:spPr>
        <p:txBody>
          <a:bodyPr wrap="square" rtlCol="0">
            <a:spAutoFit/>
          </a:bodyPr>
          <a:lstStyle/>
          <a:p>
            <a:pPr algn="just">
              <a:spcAft>
                <a:spcPts val="200"/>
              </a:spcAft>
            </a:pPr>
            <a:r>
              <a:rPr lang="zh-CN" altLang="en-US" sz="1100" b="1" u="sng" dirty="0">
                <a:solidFill>
                  <a:schemeClr val="accent6">
                    <a:lumMod val="75000"/>
                  </a:schemeClr>
                </a:solidFill>
              </a:rPr>
              <a:t>测试功能</a:t>
            </a:r>
            <a:endParaRPr lang="en-GB" altLang="zh-CN" sz="1100" b="1" u="sng" dirty="0">
              <a:solidFill>
                <a:schemeClr val="accent6">
                  <a:lumMod val="75000"/>
                </a:schemeClr>
              </a:solidFill>
            </a:endParaRPr>
          </a:p>
        </p:txBody>
      </p:sp>
      <p:grpSp>
        <p:nvGrpSpPr>
          <p:cNvPr id="55" name="Groupe 54">
            <a:extLst>
              <a:ext uri="{FF2B5EF4-FFF2-40B4-BE49-F238E27FC236}">
                <a16:creationId xmlns:a16="http://schemas.microsoft.com/office/drawing/2014/main" xmlns="" id="{13E76D26-D214-4C6E-9B43-567AD16C0A9A}"/>
              </a:ext>
            </a:extLst>
          </p:cNvPr>
          <p:cNvGrpSpPr/>
          <p:nvPr/>
        </p:nvGrpSpPr>
        <p:grpSpPr>
          <a:xfrm>
            <a:off x="269212" y="6127267"/>
            <a:ext cx="3381301" cy="1717964"/>
            <a:chOff x="189062" y="5821133"/>
            <a:chExt cx="3463319" cy="1717964"/>
          </a:xfrm>
        </p:grpSpPr>
        <p:sp>
          <p:nvSpPr>
            <p:cNvPr id="56" name="ZoneTexte 55">
              <a:extLst>
                <a:ext uri="{FF2B5EF4-FFF2-40B4-BE49-F238E27FC236}">
                  <a16:creationId xmlns:a16="http://schemas.microsoft.com/office/drawing/2014/main" xmlns="" id="{5C5FB2C8-37C8-4B7D-B138-DF2A353EC40E}"/>
                </a:ext>
              </a:extLst>
            </p:cNvPr>
            <p:cNvSpPr txBox="1"/>
            <p:nvPr/>
          </p:nvSpPr>
          <p:spPr>
            <a:xfrm>
              <a:off x="189062" y="5821133"/>
              <a:ext cx="3463319" cy="1682512"/>
            </a:xfrm>
            <a:prstGeom prst="rect">
              <a:avLst/>
            </a:prstGeom>
            <a:noFill/>
          </p:spPr>
          <p:txBody>
            <a:bodyPr wrap="square" rtlCol="0">
              <a:spAutoFit/>
            </a:bodyPr>
            <a:lstStyle/>
            <a:p>
              <a:pPr algn="just">
                <a:spcAft>
                  <a:spcPts val="200"/>
                </a:spcAft>
              </a:pPr>
              <a:r>
                <a:rPr lang="zh-CN" altLang="en-US" sz="1200" b="1" u="sng" dirty="0">
                  <a:solidFill>
                    <a:schemeClr val="accent6">
                      <a:lumMod val="75000"/>
                    </a:schemeClr>
                  </a:solidFill>
                </a:rPr>
                <a:t>测量原理</a:t>
              </a:r>
              <a:endParaRPr lang="en-GB" altLang="zh-CN" sz="1200" b="1" u="sng" dirty="0">
                <a:solidFill>
                  <a:schemeClr val="accent6">
                    <a:lumMod val="75000"/>
                  </a:schemeClr>
                </a:solidFill>
              </a:endParaRPr>
            </a:p>
            <a:p>
              <a:pPr algn="just">
                <a:spcAft>
                  <a:spcPts val="200"/>
                </a:spcAft>
              </a:pPr>
              <a:endParaRPr lang="en-US" sz="700" b="1" u="sng" dirty="0">
                <a:solidFill>
                  <a:schemeClr val="accent6">
                    <a:lumMod val="75000"/>
                  </a:schemeClr>
                </a:solidFill>
              </a:endParaRPr>
            </a:p>
            <a:p>
              <a:pPr algn="just">
                <a:spcAft>
                  <a:spcPts val="600"/>
                </a:spcAft>
              </a:pPr>
              <a:r>
                <a:rPr lang="en-US" altLang="zh-CN" sz="1100" dirty="0"/>
                <a:t>2</a:t>
              </a:r>
              <a:r>
                <a:rPr lang="zh-CN" altLang="en-US" sz="1100" dirty="0"/>
                <a:t>种可行测量方式</a:t>
              </a:r>
              <a:r>
                <a:rPr lang="en-US" sz="1100" dirty="0"/>
                <a:t>:</a:t>
              </a:r>
            </a:p>
            <a:p>
              <a:pPr marL="576000" lvl="1" algn="just">
                <a:spcAft>
                  <a:spcPts val="600"/>
                </a:spcAft>
              </a:pPr>
              <a:r>
                <a:rPr lang="zh-CN" altLang="fr-FR" sz="1100" dirty="0"/>
                <a:t>上</a:t>
              </a:r>
              <a:r>
                <a:rPr lang="zh-CN" altLang="en-US" sz="1100" dirty="0"/>
                <a:t>升滴</a:t>
              </a:r>
              <a:r>
                <a:rPr lang="en-GB" altLang="zh-CN" sz="1100" dirty="0"/>
                <a:t>/</a:t>
              </a:r>
              <a:r>
                <a:rPr lang="zh-CN" altLang="en-US" sz="1100" dirty="0"/>
                <a:t>泡法</a:t>
              </a:r>
              <a:r>
                <a:rPr lang="en-US" sz="1100" dirty="0"/>
                <a:t>: </a:t>
              </a:r>
              <a:r>
                <a:rPr lang="zh-CN" altLang="en-US" sz="1100" dirty="0"/>
                <a:t>轻相样品滴入</a:t>
              </a:r>
              <a:r>
                <a:rPr lang="zh-CN" altLang="fr-FR" sz="1100" dirty="0"/>
                <a:t>装有</a:t>
              </a:r>
              <a:r>
                <a:rPr lang="zh-CN" altLang="en-US" sz="1100" dirty="0"/>
                <a:t>重相</a:t>
              </a:r>
              <a:r>
                <a:rPr lang="zh-CN" altLang="fr-FR" sz="1100" dirty="0"/>
                <a:t>的</a:t>
              </a:r>
              <a:r>
                <a:rPr lang="zh-CN" altLang="en-US" sz="1100" dirty="0"/>
                <a:t>样品</a:t>
              </a:r>
              <a:r>
                <a:rPr lang="zh-CN" altLang="fr-FR" sz="1100" dirty="0"/>
                <a:t>池</a:t>
              </a:r>
              <a:r>
                <a:rPr lang="zh-CN" altLang="en-US" sz="1100" dirty="0"/>
                <a:t>中</a:t>
              </a:r>
              <a:r>
                <a:rPr lang="en-US" sz="1100" dirty="0"/>
                <a:t>.</a:t>
              </a:r>
            </a:p>
            <a:p>
              <a:pPr marL="576000" lvl="1" algn="just">
                <a:spcAft>
                  <a:spcPts val="600"/>
                </a:spcAft>
              </a:pPr>
              <a:endParaRPr lang="en-US" sz="1100" dirty="0"/>
            </a:p>
            <a:p>
              <a:pPr marL="576000" lvl="1" algn="just">
                <a:spcAft>
                  <a:spcPts val="600"/>
                </a:spcAft>
              </a:pPr>
              <a:r>
                <a:rPr lang="zh-CN" altLang="fr-FR" sz="1100" dirty="0"/>
                <a:t>下</a:t>
              </a:r>
              <a:r>
                <a:rPr lang="zh-CN" altLang="en-US" sz="1100" dirty="0"/>
                <a:t>悬滴</a:t>
              </a:r>
              <a:r>
                <a:rPr lang="en-GB" altLang="zh-CN" sz="1100" dirty="0"/>
                <a:t>/</a:t>
              </a:r>
              <a:r>
                <a:rPr lang="zh-CN" altLang="en-US" sz="1100" dirty="0"/>
                <a:t>泡法：重相样品滴入</a:t>
              </a:r>
              <a:r>
                <a:rPr lang="zh-CN" altLang="fr-FR" sz="1100" dirty="0"/>
                <a:t>装有</a:t>
              </a:r>
              <a:r>
                <a:rPr lang="zh-CN" altLang="en-US" sz="1100" dirty="0"/>
                <a:t>轻相</a:t>
              </a:r>
              <a:r>
                <a:rPr lang="zh-CN" altLang="fr-FR" sz="1100" dirty="0"/>
                <a:t>的</a:t>
              </a:r>
              <a:r>
                <a:rPr lang="zh-CN" altLang="en-US" sz="1100" dirty="0"/>
                <a:t>样品</a:t>
              </a:r>
              <a:r>
                <a:rPr lang="zh-CN" altLang="fr-FR" sz="1100" dirty="0"/>
                <a:t>池</a:t>
              </a:r>
              <a:r>
                <a:rPr lang="zh-CN" altLang="en-US" sz="1100" dirty="0"/>
                <a:t>中</a:t>
              </a:r>
              <a:endParaRPr lang="en-US" sz="1100" dirty="0"/>
            </a:p>
          </p:txBody>
        </p:sp>
        <p:pic>
          <p:nvPicPr>
            <p:cNvPr id="57" name="Image 56">
              <a:extLst>
                <a:ext uri="{FF2B5EF4-FFF2-40B4-BE49-F238E27FC236}">
                  <a16:creationId xmlns:a16="http://schemas.microsoft.com/office/drawing/2014/main" xmlns="" id="{9C52D228-2CD4-426E-B880-C82CF7C56F56}"/>
                </a:ext>
              </a:extLst>
            </p:cNvPr>
            <p:cNvPicPr/>
            <p:nvPr/>
          </p:nvPicPr>
          <p:blipFill>
            <a:blip r:embed="rId3" cstate="print">
              <a:extLst>
                <a:ext uri="{28A0092B-C50C-407E-A947-70E740481C1C}">
                  <a14:useLocalDpi xmlns:a14="http://schemas.microsoft.com/office/drawing/2010/main" val="0"/>
                </a:ext>
              </a:extLst>
            </a:blip>
            <a:srcRect l="6525" r="15549"/>
            <a:stretch>
              <a:fillRect/>
            </a:stretch>
          </p:blipFill>
          <p:spPr bwMode="auto">
            <a:xfrm>
              <a:off x="280835" y="7041398"/>
              <a:ext cx="500838" cy="497699"/>
            </a:xfrm>
            <a:prstGeom prst="rect">
              <a:avLst/>
            </a:prstGeom>
            <a:noFill/>
            <a:ln w="3175">
              <a:solidFill>
                <a:srgbClr val="000000"/>
              </a:solidFill>
            </a:ln>
          </p:spPr>
        </p:pic>
        <p:pic>
          <p:nvPicPr>
            <p:cNvPr id="58" name="Image 57">
              <a:extLst>
                <a:ext uri="{FF2B5EF4-FFF2-40B4-BE49-F238E27FC236}">
                  <a16:creationId xmlns:a16="http://schemas.microsoft.com/office/drawing/2014/main" xmlns="" id="{F1E50DB2-E144-42C4-9401-AFA87414598F}"/>
                </a:ext>
              </a:extLst>
            </p:cNvPr>
            <p:cNvPicPr/>
            <p:nvPr/>
          </p:nvPicPr>
          <p:blipFill>
            <a:blip r:embed="rId4" cstate="print">
              <a:extLst>
                <a:ext uri="{28A0092B-C50C-407E-A947-70E740481C1C}">
                  <a14:useLocalDpi xmlns:a14="http://schemas.microsoft.com/office/drawing/2010/main" val="0"/>
                </a:ext>
              </a:extLst>
            </a:blip>
            <a:srcRect l="7172" r="9306"/>
            <a:stretch>
              <a:fillRect/>
            </a:stretch>
          </p:blipFill>
          <p:spPr bwMode="auto">
            <a:xfrm>
              <a:off x="280835" y="6411666"/>
              <a:ext cx="500838" cy="497699"/>
            </a:xfrm>
            <a:prstGeom prst="rect">
              <a:avLst/>
            </a:prstGeom>
            <a:noFill/>
            <a:ln w="3175">
              <a:solidFill>
                <a:srgbClr val="000000"/>
              </a:solidFill>
            </a:ln>
          </p:spPr>
        </p:pic>
      </p:grpSp>
      <p:grpSp>
        <p:nvGrpSpPr>
          <p:cNvPr id="4" name="Groupe 3">
            <a:extLst>
              <a:ext uri="{FF2B5EF4-FFF2-40B4-BE49-F238E27FC236}">
                <a16:creationId xmlns:a16="http://schemas.microsoft.com/office/drawing/2014/main" xmlns="" id="{3AFF76F5-7F55-4526-9AF1-8338E832642D}"/>
              </a:ext>
            </a:extLst>
          </p:cNvPr>
          <p:cNvGrpSpPr/>
          <p:nvPr/>
        </p:nvGrpSpPr>
        <p:grpSpPr>
          <a:xfrm>
            <a:off x="283522" y="2355976"/>
            <a:ext cx="3427900" cy="3436838"/>
            <a:chOff x="3888560" y="2309968"/>
            <a:chExt cx="3417987" cy="3436838"/>
          </a:xfrm>
        </p:grpSpPr>
        <p:sp>
          <p:nvSpPr>
            <p:cNvPr id="11" name="ZoneTexte 10">
              <a:extLst>
                <a:ext uri="{FF2B5EF4-FFF2-40B4-BE49-F238E27FC236}">
                  <a16:creationId xmlns:a16="http://schemas.microsoft.com/office/drawing/2014/main" xmlns="" id="{2DDCAD9F-AD03-45FA-85BF-F528DA869603}"/>
                </a:ext>
              </a:extLst>
            </p:cNvPr>
            <p:cNvSpPr txBox="1"/>
            <p:nvPr/>
          </p:nvSpPr>
          <p:spPr>
            <a:xfrm>
              <a:off x="3888560" y="2309968"/>
              <a:ext cx="3417987" cy="3436838"/>
            </a:xfrm>
            <a:prstGeom prst="rect">
              <a:avLst/>
            </a:prstGeom>
            <a:noFill/>
          </p:spPr>
          <p:txBody>
            <a:bodyPr wrap="square" rtlCol="0">
              <a:spAutoFit/>
            </a:bodyPr>
            <a:lstStyle/>
            <a:p>
              <a:pPr algn="just">
                <a:spcAft>
                  <a:spcPts val="200"/>
                </a:spcAft>
              </a:pPr>
              <a:r>
                <a:rPr lang="zh-CN" altLang="en-US" sz="1200" b="1" u="sng" dirty="0">
                  <a:solidFill>
                    <a:schemeClr val="accent6">
                      <a:lumMod val="75000"/>
                    </a:schemeClr>
                  </a:solidFill>
                </a:rPr>
                <a:t>先进的软件技术</a:t>
              </a:r>
              <a:endParaRPr lang="en-US" sz="700" dirty="0">
                <a:solidFill>
                  <a:schemeClr val="tx1">
                    <a:lumMod val="65000"/>
                    <a:lumOff val="35000"/>
                  </a:schemeClr>
                </a:solidFill>
              </a:endParaRPr>
            </a:p>
            <a:p>
              <a:r>
                <a:rPr lang="zh-CN" altLang="en-US" sz="1100" dirty="0"/>
                <a:t>软件使用先进的算法来分析液滴轮廓，并将其拟合到</a:t>
              </a:r>
              <a:r>
                <a:rPr lang="en-US" altLang="zh-CN" sz="1100" dirty="0"/>
                <a:t>Young-Laplace</a:t>
              </a:r>
              <a:r>
                <a:rPr lang="zh-CN" altLang="en-US" sz="1100" dirty="0"/>
                <a:t>方程的模型中，以计算表面张力，界面张力或接触角。</a:t>
              </a:r>
              <a:endParaRPr lang="en-GB" altLang="zh-CN" sz="1100" dirty="0"/>
            </a:p>
            <a:p>
              <a:endParaRPr lang="en-GB" sz="1100" b="1" dirty="0"/>
            </a:p>
            <a:p>
              <a:endParaRPr lang="en-GB" sz="1100" b="1" dirty="0"/>
            </a:p>
            <a:p>
              <a:endParaRPr lang="en-US" sz="1100" b="1" dirty="0"/>
            </a:p>
            <a:p>
              <a:pPr algn="just">
                <a:spcAft>
                  <a:spcPts val="600"/>
                </a:spcAft>
              </a:pPr>
              <a:endParaRPr lang="en-US" sz="1100" b="1" dirty="0"/>
            </a:p>
            <a:p>
              <a:pPr algn="just">
                <a:spcAft>
                  <a:spcPts val="600"/>
                </a:spcAft>
              </a:pPr>
              <a:endParaRPr lang="en-US" sz="1100" b="1" dirty="0"/>
            </a:p>
            <a:p>
              <a:pPr algn="just">
                <a:spcAft>
                  <a:spcPts val="600"/>
                </a:spcAft>
              </a:pPr>
              <a:endParaRPr lang="en-US" sz="1100" b="1" dirty="0"/>
            </a:p>
            <a:p>
              <a:pPr algn="just">
                <a:spcAft>
                  <a:spcPts val="200"/>
                </a:spcAft>
              </a:pPr>
              <a:endParaRPr lang="en-US" sz="1100" dirty="0"/>
            </a:p>
            <a:p>
              <a:endParaRPr lang="en-GB" altLang="zh-CN" sz="1100" dirty="0"/>
            </a:p>
            <a:p>
              <a:r>
                <a:rPr lang="zh-CN" altLang="en-US" sz="1100" dirty="0"/>
                <a:t>软件通过控制频率和幅度下降量或面积的变化，来研究界面的流变性。</a:t>
              </a:r>
              <a:endParaRPr lang="en-GB" altLang="zh-CN" sz="1100" dirty="0"/>
            </a:p>
            <a:p>
              <a:r>
                <a:rPr lang="zh-CN" altLang="en-US" sz="1100" dirty="0"/>
                <a:t/>
              </a:r>
              <a:br>
                <a:rPr lang="zh-CN" altLang="en-US" sz="1100" dirty="0"/>
              </a:br>
              <a:r>
                <a:rPr lang="zh-CN" altLang="en-US" sz="1100" dirty="0"/>
                <a:t>软件的自动调节功能可确保高精确度且可重复的测量。 每秒最多可以记录</a:t>
              </a:r>
              <a:r>
                <a:rPr lang="en-US" altLang="zh-CN" sz="1100" dirty="0"/>
                <a:t>60</a:t>
              </a:r>
              <a:r>
                <a:rPr lang="zh-CN" altLang="en-US" sz="1100" dirty="0"/>
                <a:t>帧。 测量过程中，软件实时记录测量值并计算。</a:t>
              </a:r>
            </a:p>
          </p:txBody>
        </p:sp>
        <p:pic>
          <p:nvPicPr>
            <p:cNvPr id="59" name="Image 58">
              <a:extLst>
                <a:ext uri="{FF2B5EF4-FFF2-40B4-BE49-F238E27FC236}">
                  <a16:creationId xmlns:a16="http://schemas.microsoft.com/office/drawing/2014/main" xmlns="" id="{284339A9-49DF-44D0-BF3F-0A9A64EE3DAB}"/>
                </a:ext>
              </a:extLst>
            </p:cNvPr>
            <p:cNvPicPr/>
            <p:nvPr/>
          </p:nvPicPr>
          <p:blipFill>
            <a:blip r:embed="rId5" cstate="print">
              <a:extLst>
                <a:ext uri="{28A0092B-C50C-407E-A947-70E740481C1C}">
                  <a14:useLocalDpi xmlns:a14="http://schemas.microsoft.com/office/drawing/2010/main" val="0"/>
                </a:ext>
              </a:extLst>
            </a:blip>
            <a:srcRect r="4172"/>
            <a:stretch>
              <a:fillRect/>
            </a:stretch>
          </p:blipFill>
          <p:spPr bwMode="auto">
            <a:xfrm>
              <a:off x="4044212" y="3497713"/>
              <a:ext cx="691865" cy="982375"/>
            </a:xfrm>
            <a:prstGeom prst="rect">
              <a:avLst/>
            </a:prstGeom>
            <a:noFill/>
            <a:ln>
              <a:noFill/>
            </a:ln>
          </p:spPr>
        </p:pic>
        <p:pic>
          <p:nvPicPr>
            <p:cNvPr id="60" name="Image 59">
              <a:extLst>
                <a:ext uri="{FF2B5EF4-FFF2-40B4-BE49-F238E27FC236}">
                  <a16:creationId xmlns:a16="http://schemas.microsoft.com/office/drawing/2014/main" xmlns="" id="{D339313A-5056-477E-92A4-E2F5816E4A74}"/>
                </a:ext>
              </a:extLst>
            </p:cNvPr>
            <p:cNvPicPr/>
            <p:nvPr/>
          </p:nvPicPr>
          <p:blipFill>
            <a:blip r:embed="rId6" cstate="print">
              <a:extLst>
                <a:ext uri="{28A0092B-C50C-407E-A947-70E740481C1C}">
                  <a14:useLocalDpi xmlns:a14="http://schemas.microsoft.com/office/drawing/2010/main" val="0"/>
                </a:ext>
              </a:extLst>
            </a:blip>
            <a:srcRect t="6541" r="39999"/>
            <a:stretch>
              <a:fillRect/>
            </a:stretch>
          </p:blipFill>
          <p:spPr bwMode="auto">
            <a:xfrm>
              <a:off x="4767036" y="3496301"/>
              <a:ext cx="691865" cy="982375"/>
            </a:xfrm>
            <a:prstGeom prst="rect">
              <a:avLst/>
            </a:prstGeom>
            <a:noFill/>
            <a:ln>
              <a:noFill/>
            </a:ln>
          </p:spPr>
        </p:pic>
        <p:graphicFrame>
          <p:nvGraphicFramePr>
            <p:cNvPr id="61" name="Objet 60">
              <a:extLst>
                <a:ext uri="{FF2B5EF4-FFF2-40B4-BE49-F238E27FC236}">
                  <a16:creationId xmlns:a16="http://schemas.microsoft.com/office/drawing/2014/main" xmlns="" id="{03BC8D1B-7E5C-4F54-AAA3-9278C7D7F189}"/>
                </a:ext>
              </a:extLst>
            </p:cNvPr>
            <p:cNvGraphicFramePr>
              <a:graphicFrameLocks noChangeAspect="1"/>
            </p:cNvGraphicFramePr>
            <p:nvPr/>
          </p:nvGraphicFramePr>
          <p:xfrm>
            <a:off x="5926913" y="3586523"/>
            <a:ext cx="1016415" cy="386727"/>
          </p:xfrm>
          <a:graphic>
            <a:graphicData uri="http://schemas.openxmlformats.org/presentationml/2006/ole">
              <mc:AlternateContent xmlns:mc="http://schemas.openxmlformats.org/markup-compatibility/2006">
                <mc:Choice xmlns:v="urn:schemas-microsoft-com:vml" Requires="v">
                  <p:oleObj spid="_x0000_s1074" r:id="rId7" imgW="542313" imgH="204874" progId="Equation.3">
                    <p:embed/>
                  </p:oleObj>
                </mc:Choice>
                <mc:Fallback>
                  <p:oleObj r:id="rId7" imgW="542313" imgH="204874" progId="Equation.3">
                    <p:embed/>
                    <p:pic>
                      <p:nvPicPr>
                        <p:cNvPr id="61" name="Objet 60">
                          <a:extLst>
                            <a:ext uri="{FF2B5EF4-FFF2-40B4-BE49-F238E27FC236}">
                              <a16:creationId xmlns:a16="http://schemas.microsoft.com/office/drawing/2014/main" xmlns="" id="{03BC8D1B-7E5C-4F54-AAA3-9278C7D7F1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6913" y="3586523"/>
                          <a:ext cx="1016415" cy="386727"/>
                        </a:xfrm>
                        <a:prstGeom prst="rect">
                          <a:avLst/>
                        </a:prstGeom>
                        <a:noFill/>
                      </p:spPr>
                    </p:pic>
                  </p:oleObj>
                </mc:Fallback>
              </mc:AlternateContent>
            </a:graphicData>
          </a:graphic>
        </p:graphicFrame>
        <p:sp>
          <p:nvSpPr>
            <p:cNvPr id="63" name="ZoneTexte 62">
              <a:extLst>
                <a:ext uri="{FF2B5EF4-FFF2-40B4-BE49-F238E27FC236}">
                  <a16:creationId xmlns:a16="http://schemas.microsoft.com/office/drawing/2014/main" xmlns="" id="{43473C20-29FE-450D-B6C3-55B64E4FE228}"/>
                </a:ext>
              </a:extLst>
            </p:cNvPr>
            <p:cNvSpPr txBox="1"/>
            <p:nvPr/>
          </p:nvSpPr>
          <p:spPr>
            <a:xfrm>
              <a:off x="5587396" y="4023832"/>
              <a:ext cx="1691487" cy="276999"/>
            </a:xfrm>
            <a:prstGeom prst="rect">
              <a:avLst/>
            </a:prstGeom>
            <a:noFill/>
          </p:spPr>
          <p:txBody>
            <a:bodyPr wrap="square" rtlCol="0">
              <a:spAutoFit/>
            </a:bodyPr>
            <a:lstStyle/>
            <a:p>
              <a:pPr algn="just"/>
              <a:r>
                <a:rPr lang="zh-CN" altLang="fr-FR" sz="600" dirty="0"/>
                <a:t>弯曲液面的附加压力与液体的表面张力及曲率半径之间的关系</a:t>
              </a:r>
              <a:endParaRPr lang="en-US" sz="100" dirty="0"/>
            </a:p>
          </p:txBody>
        </p:sp>
      </p:grpSp>
      <p:grpSp>
        <p:nvGrpSpPr>
          <p:cNvPr id="65" name="Groupe 64">
            <a:extLst>
              <a:ext uri="{FF2B5EF4-FFF2-40B4-BE49-F238E27FC236}">
                <a16:creationId xmlns:a16="http://schemas.microsoft.com/office/drawing/2014/main" xmlns="" id="{B0831ED1-91A3-4BB7-8320-238EF822B4C2}"/>
              </a:ext>
            </a:extLst>
          </p:cNvPr>
          <p:cNvGrpSpPr/>
          <p:nvPr/>
        </p:nvGrpSpPr>
        <p:grpSpPr>
          <a:xfrm>
            <a:off x="4003624" y="2715842"/>
            <a:ext cx="424566" cy="2515781"/>
            <a:chOff x="3939832" y="2712161"/>
            <a:chExt cx="424566" cy="2806847"/>
          </a:xfrm>
        </p:grpSpPr>
        <p:grpSp>
          <p:nvGrpSpPr>
            <p:cNvPr id="66" name="Groupe 65">
              <a:extLst>
                <a:ext uri="{FF2B5EF4-FFF2-40B4-BE49-F238E27FC236}">
                  <a16:creationId xmlns:a16="http://schemas.microsoft.com/office/drawing/2014/main" xmlns="" id="{46FD6AE1-EB98-4400-A832-FF6BB7B50D97}"/>
                </a:ext>
              </a:extLst>
            </p:cNvPr>
            <p:cNvGrpSpPr/>
            <p:nvPr/>
          </p:nvGrpSpPr>
          <p:grpSpPr>
            <a:xfrm>
              <a:off x="3939832" y="2712161"/>
              <a:ext cx="424566" cy="542017"/>
              <a:chOff x="1449350" y="7011942"/>
              <a:chExt cx="523849" cy="542017"/>
            </a:xfrm>
          </p:grpSpPr>
          <p:sp>
            <p:nvSpPr>
              <p:cNvPr id="99" name="Rectangle 98">
                <a:extLst>
                  <a:ext uri="{FF2B5EF4-FFF2-40B4-BE49-F238E27FC236}">
                    <a16:creationId xmlns:a16="http://schemas.microsoft.com/office/drawing/2014/main" xmlns="" id="{A20B0759-7706-44BC-9110-D99F5073312E}"/>
                  </a:ext>
                </a:extLst>
              </p:cNvPr>
              <p:cNvSpPr/>
              <p:nvPr/>
            </p:nvSpPr>
            <p:spPr>
              <a:xfrm>
                <a:off x="1449350" y="7224279"/>
                <a:ext cx="523849" cy="329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llipse 99">
                <a:extLst>
                  <a:ext uri="{FF2B5EF4-FFF2-40B4-BE49-F238E27FC236}">
                    <a16:creationId xmlns:a16="http://schemas.microsoft.com/office/drawing/2014/main" xmlns="" id="{FFD228F3-1F40-4C7D-913F-6C9C9973C45F}"/>
                  </a:ext>
                </a:extLst>
              </p:cNvPr>
              <p:cNvSpPr/>
              <p:nvPr/>
            </p:nvSpPr>
            <p:spPr>
              <a:xfrm>
                <a:off x="1530084" y="7306993"/>
                <a:ext cx="105825" cy="12479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a:extLst>
                  <a:ext uri="{FF2B5EF4-FFF2-40B4-BE49-F238E27FC236}">
                    <a16:creationId xmlns:a16="http://schemas.microsoft.com/office/drawing/2014/main" xmlns="" id="{B0C7BF9A-5162-4D90-9C2F-CB69DF93603C}"/>
                  </a:ext>
                </a:extLst>
              </p:cNvPr>
              <p:cNvSpPr/>
              <p:nvPr/>
            </p:nvSpPr>
            <p:spPr>
              <a:xfrm>
                <a:off x="1553939" y="7011942"/>
                <a:ext cx="58115" cy="296154"/>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0" scaled="1"/>
                <a:tileRect/>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Flèche : demi-tour 101">
                <a:extLst>
                  <a:ext uri="{FF2B5EF4-FFF2-40B4-BE49-F238E27FC236}">
                    <a16:creationId xmlns:a16="http://schemas.microsoft.com/office/drawing/2014/main" xmlns="" id="{A30C988D-1A1F-4CED-9E6D-21380D442F89}"/>
                  </a:ext>
                </a:extLst>
              </p:cNvPr>
              <p:cNvSpPr/>
              <p:nvPr/>
            </p:nvSpPr>
            <p:spPr>
              <a:xfrm rot="10800000">
                <a:off x="1707557" y="7011942"/>
                <a:ext cx="190922" cy="501039"/>
              </a:xfrm>
              <a:prstGeom prst="uturnArrow">
                <a:avLst>
                  <a:gd name="adj1" fmla="val 25000"/>
                  <a:gd name="adj2" fmla="val 25000"/>
                  <a:gd name="adj3" fmla="val 35899"/>
                  <a:gd name="adj4" fmla="val 43750"/>
                  <a:gd name="adj5" fmla="val 41621"/>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b="100000"/>
                </a:path>
                <a:tileRect t="-100000" r="-100000"/>
              </a:gra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3" name="Rectangle 102">
                <a:extLst>
                  <a:ext uri="{FF2B5EF4-FFF2-40B4-BE49-F238E27FC236}">
                    <a16:creationId xmlns:a16="http://schemas.microsoft.com/office/drawing/2014/main" xmlns="" id="{BBF9CB21-393F-4C50-88C9-2BEA1965436D}"/>
                  </a:ext>
                </a:extLst>
              </p:cNvPr>
              <p:cNvSpPr/>
              <p:nvPr/>
            </p:nvSpPr>
            <p:spPr>
              <a:xfrm>
                <a:off x="1449350" y="7131909"/>
                <a:ext cx="523849" cy="4220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a:extLst>
                  <a:ext uri="{FF2B5EF4-FFF2-40B4-BE49-F238E27FC236}">
                    <a16:creationId xmlns:a16="http://schemas.microsoft.com/office/drawing/2014/main" xmlns="" id="{5AFFE916-08D4-45CC-89E9-8C3B6211AA0D}"/>
                  </a:ext>
                </a:extLst>
              </p:cNvPr>
              <p:cNvSpPr/>
              <p:nvPr/>
            </p:nvSpPr>
            <p:spPr>
              <a:xfrm>
                <a:off x="1701261" y="7280536"/>
                <a:ext cx="105825" cy="12479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5" name="Connecteur droit 104">
                <a:extLst>
                  <a:ext uri="{FF2B5EF4-FFF2-40B4-BE49-F238E27FC236}">
                    <a16:creationId xmlns:a16="http://schemas.microsoft.com/office/drawing/2014/main" xmlns="" id="{CB431854-1704-429E-A600-F5F75E10B5AB}"/>
                  </a:ext>
                </a:extLst>
              </p:cNvPr>
              <p:cNvCxnSpPr/>
              <p:nvPr/>
            </p:nvCxnSpPr>
            <p:spPr>
              <a:xfrm>
                <a:off x="1726153" y="7407743"/>
                <a:ext cx="56039"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e 66">
              <a:extLst>
                <a:ext uri="{FF2B5EF4-FFF2-40B4-BE49-F238E27FC236}">
                  <a16:creationId xmlns:a16="http://schemas.microsoft.com/office/drawing/2014/main" xmlns="" id="{3C68D4B4-D20D-462B-B3C9-76BEA85BD830}"/>
                </a:ext>
              </a:extLst>
            </p:cNvPr>
            <p:cNvGrpSpPr/>
            <p:nvPr/>
          </p:nvGrpSpPr>
          <p:grpSpPr>
            <a:xfrm>
              <a:off x="3939832" y="4302711"/>
              <a:ext cx="424566" cy="542017"/>
              <a:chOff x="1449349" y="7771111"/>
              <a:chExt cx="520775" cy="542017"/>
            </a:xfrm>
          </p:grpSpPr>
          <p:sp>
            <p:nvSpPr>
              <p:cNvPr id="93" name="Rectangle 92">
                <a:extLst>
                  <a:ext uri="{FF2B5EF4-FFF2-40B4-BE49-F238E27FC236}">
                    <a16:creationId xmlns:a16="http://schemas.microsoft.com/office/drawing/2014/main" xmlns="" id="{1DE3B104-7F7E-46AF-BB49-0DFC62700193}"/>
                  </a:ext>
                </a:extLst>
              </p:cNvPr>
              <p:cNvSpPr/>
              <p:nvPr/>
            </p:nvSpPr>
            <p:spPr>
              <a:xfrm>
                <a:off x="1449349" y="7983448"/>
                <a:ext cx="520775" cy="329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 name="Ellipse 93">
                <a:extLst>
                  <a:ext uri="{FF2B5EF4-FFF2-40B4-BE49-F238E27FC236}">
                    <a16:creationId xmlns:a16="http://schemas.microsoft.com/office/drawing/2014/main" xmlns="" id="{35582174-7F2A-4A86-9BD7-E95F6B9ECFC7}"/>
                  </a:ext>
                </a:extLst>
              </p:cNvPr>
              <p:cNvSpPr/>
              <p:nvPr/>
            </p:nvSpPr>
            <p:spPr>
              <a:xfrm>
                <a:off x="1590036" y="8070240"/>
                <a:ext cx="191369" cy="19768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llipse 94">
                <a:extLst>
                  <a:ext uri="{FF2B5EF4-FFF2-40B4-BE49-F238E27FC236}">
                    <a16:creationId xmlns:a16="http://schemas.microsoft.com/office/drawing/2014/main" xmlns="" id="{8BC64C91-A70D-48BA-9D9E-F4D5F768D7AC}"/>
                  </a:ext>
                </a:extLst>
              </p:cNvPr>
              <p:cNvSpPr/>
              <p:nvPr/>
            </p:nvSpPr>
            <p:spPr>
              <a:xfrm>
                <a:off x="1614357" y="8066161"/>
                <a:ext cx="142730" cy="15655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Ellipse 95">
                <a:extLst>
                  <a:ext uri="{FF2B5EF4-FFF2-40B4-BE49-F238E27FC236}">
                    <a16:creationId xmlns:a16="http://schemas.microsoft.com/office/drawing/2014/main" xmlns="" id="{65CF4701-31A5-4835-BE02-F8234CDD130B}"/>
                  </a:ext>
                </a:extLst>
              </p:cNvPr>
              <p:cNvSpPr/>
              <p:nvPr/>
            </p:nvSpPr>
            <p:spPr>
              <a:xfrm>
                <a:off x="1632205" y="8066162"/>
                <a:ext cx="107877" cy="12479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7" name="Rectangle 96">
                <a:extLst>
                  <a:ext uri="{FF2B5EF4-FFF2-40B4-BE49-F238E27FC236}">
                    <a16:creationId xmlns:a16="http://schemas.microsoft.com/office/drawing/2014/main" xmlns="" id="{4C75EA9C-52B5-4B04-B32D-D4BF919F851D}"/>
                  </a:ext>
                </a:extLst>
              </p:cNvPr>
              <p:cNvSpPr/>
              <p:nvPr/>
            </p:nvSpPr>
            <p:spPr>
              <a:xfrm>
                <a:off x="1656523" y="7771111"/>
                <a:ext cx="59242" cy="296154"/>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0" scaled="1"/>
                <a:tileRect/>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8" name="Rectangle 97">
                <a:extLst>
                  <a:ext uri="{FF2B5EF4-FFF2-40B4-BE49-F238E27FC236}">
                    <a16:creationId xmlns:a16="http://schemas.microsoft.com/office/drawing/2014/main" xmlns="" id="{91215F0C-9E07-4B7B-A591-8E51DB96CD4D}"/>
                  </a:ext>
                </a:extLst>
              </p:cNvPr>
              <p:cNvSpPr/>
              <p:nvPr/>
            </p:nvSpPr>
            <p:spPr>
              <a:xfrm>
                <a:off x="1449350" y="7891078"/>
                <a:ext cx="520774" cy="422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8" name="Groupe 67">
              <a:extLst>
                <a:ext uri="{FF2B5EF4-FFF2-40B4-BE49-F238E27FC236}">
                  <a16:creationId xmlns:a16="http://schemas.microsoft.com/office/drawing/2014/main" xmlns="" id="{87B466ED-C2B7-4412-9270-58F4C6721DB5}"/>
                </a:ext>
              </a:extLst>
            </p:cNvPr>
            <p:cNvGrpSpPr/>
            <p:nvPr/>
          </p:nvGrpSpPr>
          <p:grpSpPr>
            <a:xfrm>
              <a:off x="3939832" y="5077765"/>
              <a:ext cx="423240" cy="441243"/>
              <a:chOff x="4115805" y="7902119"/>
              <a:chExt cx="486386" cy="441243"/>
            </a:xfrm>
          </p:grpSpPr>
          <p:sp>
            <p:nvSpPr>
              <p:cNvPr id="84" name="Ellipse 83">
                <a:extLst>
                  <a:ext uri="{FF2B5EF4-FFF2-40B4-BE49-F238E27FC236}">
                    <a16:creationId xmlns:a16="http://schemas.microsoft.com/office/drawing/2014/main" xmlns="" id="{511B2E0A-7828-4098-A5AA-DEC3E0071191}"/>
                  </a:ext>
                </a:extLst>
              </p:cNvPr>
              <p:cNvSpPr/>
              <p:nvPr/>
            </p:nvSpPr>
            <p:spPr>
              <a:xfrm>
                <a:off x="4191234" y="8128424"/>
                <a:ext cx="321690" cy="207794"/>
              </a:xfrm>
              <a:prstGeom prst="ellipse">
                <a:avLst/>
              </a:prstGeom>
              <a:gradFill flip="none" rotWithShape="1">
                <a:gsLst>
                  <a:gs pos="0">
                    <a:srgbClr val="7FC1DB">
                      <a:shade val="30000"/>
                      <a:satMod val="115000"/>
                    </a:srgbClr>
                  </a:gs>
                  <a:gs pos="50000">
                    <a:srgbClr val="7FC1DB">
                      <a:shade val="67500"/>
                      <a:satMod val="115000"/>
                    </a:srgbClr>
                  </a:gs>
                  <a:gs pos="100000">
                    <a:srgbClr val="7FC1DB">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5" name="Ellipse 84">
                <a:extLst>
                  <a:ext uri="{FF2B5EF4-FFF2-40B4-BE49-F238E27FC236}">
                    <a16:creationId xmlns:a16="http://schemas.microsoft.com/office/drawing/2014/main" xmlns="" id="{CA5499A0-11A3-4B67-A0D4-614F73FC677B}"/>
                  </a:ext>
                </a:extLst>
              </p:cNvPr>
              <p:cNvSpPr/>
              <p:nvPr/>
            </p:nvSpPr>
            <p:spPr>
              <a:xfrm>
                <a:off x="4217273" y="8155130"/>
                <a:ext cx="260865" cy="154596"/>
              </a:xfrm>
              <a:prstGeom prst="ellipse">
                <a:avLst/>
              </a:prstGeom>
              <a:gradFill flip="none" rotWithShape="1">
                <a:gsLst>
                  <a:gs pos="61000">
                    <a:schemeClr val="accent1">
                      <a:lumMod val="40000"/>
                      <a:lumOff val="60000"/>
                      <a:shade val="30000"/>
                      <a:satMod val="115000"/>
                    </a:schemeClr>
                  </a:gs>
                  <a:gs pos="84000">
                    <a:schemeClr val="accent1">
                      <a:lumMod val="40000"/>
                      <a:lumOff val="60000"/>
                      <a:shade val="67500"/>
                      <a:satMod val="115000"/>
                    </a:schemeClr>
                  </a:gs>
                  <a:gs pos="100000">
                    <a:schemeClr val="accent1">
                      <a:lumMod val="40000"/>
                      <a:lumOff val="6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6" name="Ellipse 85">
                <a:extLst>
                  <a:ext uri="{FF2B5EF4-FFF2-40B4-BE49-F238E27FC236}">
                    <a16:creationId xmlns:a16="http://schemas.microsoft.com/office/drawing/2014/main" xmlns="" id="{41E12051-343D-4278-838E-19DDEB8FECF8}"/>
                  </a:ext>
                </a:extLst>
              </p:cNvPr>
              <p:cNvSpPr/>
              <p:nvPr/>
            </p:nvSpPr>
            <p:spPr>
              <a:xfrm>
                <a:off x="4244697" y="8192283"/>
                <a:ext cx="206015" cy="115698"/>
              </a:xfrm>
              <a:prstGeom prst="ellipse">
                <a:avLst/>
              </a:prstGeom>
              <a:gradFill flip="none" rotWithShape="1">
                <a:gsLst>
                  <a:gs pos="0">
                    <a:schemeClr val="accent1">
                      <a:lumMod val="40000"/>
                      <a:lumOff val="60000"/>
                      <a:shade val="30000"/>
                      <a:satMod val="115000"/>
                    </a:schemeClr>
                  </a:gs>
                  <a:gs pos="34000">
                    <a:schemeClr val="accent1">
                      <a:lumMod val="40000"/>
                      <a:lumOff val="60000"/>
                      <a:shade val="67500"/>
                      <a:satMod val="115000"/>
                    </a:schemeClr>
                  </a:gs>
                  <a:gs pos="100000">
                    <a:schemeClr val="accent1">
                      <a:lumMod val="40000"/>
                      <a:lumOff val="6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7" name="Rectangle 86">
                <a:extLst>
                  <a:ext uri="{FF2B5EF4-FFF2-40B4-BE49-F238E27FC236}">
                    <a16:creationId xmlns:a16="http://schemas.microsoft.com/office/drawing/2014/main" xmlns="" id="{3E5F064D-4230-4D37-92F9-2F845870CF87}"/>
                  </a:ext>
                </a:extLst>
              </p:cNvPr>
              <p:cNvSpPr/>
              <p:nvPr/>
            </p:nvSpPr>
            <p:spPr>
              <a:xfrm>
                <a:off x="4116671" y="8272583"/>
                <a:ext cx="485504" cy="70779"/>
              </a:xfrm>
              <a:prstGeom prst="rect">
                <a:avLst/>
              </a:prstGeom>
              <a:gradFill flip="none" rotWithShape="1">
                <a:gsLst>
                  <a:gs pos="0">
                    <a:srgbClr val="9A9A9A">
                      <a:shade val="30000"/>
                      <a:satMod val="115000"/>
                    </a:srgbClr>
                  </a:gs>
                  <a:gs pos="50000">
                    <a:srgbClr val="9A9A9A">
                      <a:shade val="67500"/>
                      <a:satMod val="115000"/>
                    </a:srgbClr>
                  </a:gs>
                  <a:gs pos="100000">
                    <a:srgbClr val="9A9A9A">
                      <a:shade val="100000"/>
                      <a:satMod val="115000"/>
                    </a:srgb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8" name="Rectangle 87">
                <a:extLst>
                  <a:ext uri="{FF2B5EF4-FFF2-40B4-BE49-F238E27FC236}">
                    <a16:creationId xmlns:a16="http://schemas.microsoft.com/office/drawing/2014/main" xmlns="" id="{A9B5AB13-5493-4640-86A4-530B7F6ACBD0}"/>
                  </a:ext>
                </a:extLst>
              </p:cNvPr>
              <p:cNvSpPr/>
              <p:nvPr/>
            </p:nvSpPr>
            <p:spPr>
              <a:xfrm>
                <a:off x="4320994" y="7902119"/>
                <a:ext cx="58115" cy="296154"/>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0" scaled="1"/>
                <a:tileRect/>
              </a:gra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9" name="Connecteur droit 88">
                <a:extLst>
                  <a:ext uri="{FF2B5EF4-FFF2-40B4-BE49-F238E27FC236}">
                    <a16:creationId xmlns:a16="http://schemas.microsoft.com/office/drawing/2014/main" xmlns="" id="{C8E3BB17-D1CF-4215-9CC8-7064B863D066}"/>
                  </a:ext>
                </a:extLst>
              </p:cNvPr>
              <p:cNvCxnSpPr>
                <a:cxnSpLocks/>
              </p:cNvCxnSpPr>
              <p:nvPr/>
            </p:nvCxnSpPr>
            <p:spPr>
              <a:xfrm flipH="1">
                <a:off x="4495035" y="8147799"/>
                <a:ext cx="98801" cy="129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xmlns="" id="{C20C376B-755C-435C-AF30-441C125AA04A}"/>
                  </a:ext>
                </a:extLst>
              </p:cNvPr>
              <p:cNvCxnSpPr>
                <a:cxnSpLocks/>
              </p:cNvCxnSpPr>
              <p:nvPr/>
            </p:nvCxnSpPr>
            <p:spPr>
              <a:xfrm>
                <a:off x="4135375" y="8153378"/>
                <a:ext cx="69301" cy="119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Arc 90">
                <a:extLst>
                  <a:ext uri="{FF2B5EF4-FFF2-40B4-BE49-F238E27FC236}">
                    <a16:creationId xmlns:a16="http://schemas.microsoft.com/office/drawing/2014/main" xmlns="" id="{E7385D38-C5C8-488E-A52A-42774140C905}"/>
                  </a:ext>
                </a:extLst>
              </p:cNvPr>
              <p:cNvSpPr/>
              <p:nvPr/>
            </p:nvSpPr>
            <p:spPr>
              <a:xfrm>
                <a:off x="4480249" y="8214797"/>
                <a:ext cx="121942" cy="10943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2" name="Arc 91">
                <a:extLst>
                  <a:ext uri="{FF2B5EF4-FFF2-40B4-BE49-F238E27FC236}">
                    <a16:creationId xmlns:a16="http://schemas.microsoft.com/office/drawing/2014/main" xmlns="" id="{6C86B116-A920-448F-AC32-4B5561C17CD8}"/>
                  </a:ext>
                </a:extLst>
              </p:cNvPr>
              <p:cNvSpPr/>
              <p:nvPr/>
            </p:nvSpPr>
            <p:spPr>
              <a:xfrm rot="16200000">
                <a:off x="4122060" y="8214885"/>
                <a:ext cx="109432" cy="12194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69" name="Groupe 68">
              <a:extLst>
                <a:ext uri="{FF2B5EF4-FFF2-40B4-BE49-F238E27FC236}">
                  <a16:creationId xmlns:a16="http://schemas.microsoft.com/office/drawing/2014/main" xmlns="" id="{436E3A60-1B02-4722-A6DD-433DE1101560}"/>
                </a:ext>
              </a:extLst>
            </p:cNvPr>
            <p:cNvGrpSpPr/>
            <p:nvPr/>
          </p:nvGrpSpPr>
          <p:grpSpPr>
            <a:xfrm>
              <a:off x="3939832" y="3487214"/>
              <a:ext cx="406197" cy="582461"/>
              <a:chOff x="265941" y="5269721"/>
              <a:chExt cx="405802" cy="582461"/>
            </a:xfrm>
          </p:grpSpPr>
          <p:grpSp>
            <p:nvGrpSpPr>
              <p:cNvPr id="70" name="Groupe 69">
                <a:extLst>
                  <a:ext uri="{FF2B5EF4-FFF2-40B4-BE49-F238E27FC236}">
                    <a16:creationId xmlns:a16="http://schemas.microsoft.com/office/drawing/2014/main" xmlns="" id="{A655F1AA-3436-40DF-AC22-92FD1A1A9A96}"/>
                  </a:ext>
                </a:extLst>
              </p:cNvPr>
              <p:cNvGrpSpPr/>
              <p:nvPr/>
            </p:nvGrpSpPr>
            <p:grpSpPr>
              <a:xfrm>
                <a:off x="265941" y="5580616"/>
                <a:ext cx="405802" cy="271566"/>
                <a:chOff x="4113119" y="7373329"/>
                <a:chExt cx="364244" cy="164923"/>
              </a:xfrm>
            </p:grpSpPr>
            <p:sp>
              <p:nvSpPr>
                <p:cNvPr id="78" name="Ellipse 77">
                  <a:extLst>
                    <a:ext uri="{FF2B5EF4-FFF2-40B4-BE49-F238E27FC236}">
                      <a16:creationId xmlns:a16="http://schemas.microsoft.com/office/drawing/2014/main" xmlns="" id="{6D84D32D-BF35-4FFA-A582-C3CC07725D6D}"/>
                    </a:ext>
                  </a:extLst>
                </p:cNvPr>
                <p:cNvSpPr/>
                <p:nvPr/>
              </p:nvSpPr>
              <p:spPr>
                <a:xfrm>
                  <a:off x="4212377" y="7414019"/>
                  <a:ext cx="154561" cy="89761"/>
                </a:xfrm>
                <a:prstGeom prst="ellipse">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a:extLst>
                    <a:ext uri="{FF2B5EF4-FFF2-40B4-BE49-F238E27FC236}">
                      <a16:creationId xmlns:a16="http://schemas.microsoft.com/office/drawing/2014/main" xmlns="" id="{3988E491-171C-4D1F-9A17-BBA034C970CC}"/>
                    </a:ext>
                  </a:extLst>
                </p:cNvPr>
                <p:cNvSpPr/>
                <p:nvPr/>
              </p:nvSpPr>
              <p:spPr>
                <a:xfrm>
                  <a:off x="4113119" y="7484789"/>
                  <a:ext cx="364244" cy="53463"/>
                </a:xfrm>
                <a:prstGeom prst="rect">
                  <a:avLst/>
                </a:prstGeom>
                <a:gradFill flip="none" rotWithShape="1">
                  <a:gsLst>
                    <a:gs pos="0">
                      <a:srgbClr val="9A9A9A">
                        <a:shade val="30000"/>
                        <a:satMod val="115000"/>
                      </a:srgbClr>
                    </a:gs>
                    <a:gs pos="50000">
                      <a:srgbClr val="9A9A9A">
                        <a:shade val="67500"/>
                        <a:satMod val="115000"/>
                      </a:srgbClr>
                    </a:gs>
                    <a:gs pos="100000">
                      <a:srgbClr val="9A9A9A">
                        <a:shade val="100000"/>
                        <a:satMod val="115000"/>
                      </a:srgb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0" name="Connecteur droit 79">
                  <a:extLst>
                    <a:ext uri="{FF2B5EF4-FFF2-40B4-BE49-F238E27FC236}">
                      <a16:creationId xmlns:a16="http://schemas.microsoft.com/office/drawing/2014/main" xmlns="" id="{D075DB41-A7F2-4C39-987D-7FE1D5B927C7}"/>
                    </a:ext>
                  </a:extLst>
                </p:cNvPr>
                <p:cNvCxnSpPr>
                  <a:cxnSpLocks/>
                </p:cNvCxnSpPr>
                <p:nvPr/>
              </p:nvCxnSpPr>
              <p:spPr>
                <a:xfrm flipH="1">
                  <a:off x="4359704" y="7377277"/>
                  <a:ext cx="68120" cy="102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xmlns="" id="{472DB5BA-CC2B-41AC-9580-44D9907D9B80}"/>
                    </a:ext>
                  </a:extLst>
                </p:cNvPr>
                <p:cNvCxnSpPr>
                  <a:cxnSpLocks/>
                </p:cNvCxnSpPr>
                <p:nvPr/>
              </p:nvCxnSpPr>
              <p:spPr>
                <a:xfrm>
                  <a:off x="4167707" y="7373329"/>
                  <a:ext cx="50457" cy="102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rc 81">
                  <a:extLst>
                    <a:ext uri="{FF2B5EF4-FFF2-40B4-BE49-F238E27FC236}">
                      <a16:creationId xmlns:a16="http://schemas.microsoft.com/office/drawing/2014/main" xmlns="" id="{1A2E9CBC-0D9A-4B4C-8785-896E91771C48}"/>
                    </a:ext>
                  </a:extLst>
                </p:cNvPr>
                <p:cNvSpPr/>
                <p:nvPr/>
              </p:nvSpPr>
              <p:spPr>
                <a:xfrm>
                  <a:off x="4348610" y="7431492"/>
                  <a:ext cx="91486" cy="84899"/>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3" name="Arc 82">
                  <a:extLst>
                    <a:ext uri="{FF2B5EF4-FFF2-40B4-BE49-F238E27FC236}">
                      <a16:creationId xmlns:a16="http://schemas.microsoft.com/office/drawing/2014/main" xmlns="" id="{5FDFD32C-FE90-4446-A6D2-EB607EFE059C}"/>
                    </a:ext>
                  </a:extLst>
                </p:cNvPr>
                <p:cNvSpPr/>
                <p:nvPr/>
              </p:nvSpPr>
              <p:spPr>
                <a:xfrm rot="16200000">
                  <a:off x="4154783" y="7433119"/>
                  <a:ext cx="84899" cy="9148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71" name="Groupe 70">
                <a:extLst>
                  <a:ext uri="{FF2B5EF4-FFF2-40B4-BE49-F238E27FC236}">
                    <a16:creationId xmlns:a16="http://schemas.microsoft.com/office/drawing/2014/main" xmlns="" id="{DA21DEF1-51E1-4EEC-8619-62DBB9B4753A}"/>
                  </a:ext>
                </a:extLst>
              </p:cNvPr>
              <p:cNvGrpSpPr/>
              <p:nvPr/>
            </p:nvGrpSpPr>
            <p:grpSpPr>
              <a:xfrm rot="10800000">
                <a:off x="265941" y="5269721"/>
                <a:ext cx="405802" cy="271566"/>
                <a:chOff x="4113119" y="7373329"/>
                <a:chExt cx="364244" cy="164923"/>
              </a:xfrm>
            </p:grpSpPr>
            <p:sp>
              <p:nvSpPr>
                <p:cNvPr id="72" name="Ellipse 71">
                  <a:extLst>
                    <a:ext uri="{FF2B5EF4-FFF2-40B4-BE49-F238E27FC236}">
                      <a16:creationId xmlns:a16="http://schemas.microsoft.com/office/drawing/2014/main" xmlns="" id="{35B50BFC-C015-49C7-B445-C5B4DCE09FAF}"/>
                    </a:ext>
                  </a:extLst>
                </p:cNvPr>
                <p:cNvSpPr/>
                <p:nvPr/>
              </p:nvSpPr>
              <p:spPr>
                <a:xfrm>
                  <a:off x="4212377" y="7414019"/>
                  <a:ext cx="154561" cy="89761"/>
                </a:xfrm>
                <a:prstGeom prst="ellipse">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a:extLst>
                    <a:ext uri="{FF2B5EF4-FFF2-40B4-BE49-F238E27FC236}">
                      <a16:creationId xmlns:a16="http://schemas.microsoft.com/office/drawing/2014/main" xmlns="" id="{950F376F-F095-4BD4-AA5E-3C2F757187E6}"/>
                    </a:ext>
                  </a:extLst>
                </p:cNvPr>
                <p:cNvSpPr/>
                <p:nvPr/>
              </p:nvSpPr>
              <p:spPr>
                <a:xfrm>
                  <a:off x="4113119" y="7484789"/>
                  <a:ext cx="364244" cy="53463"/>
                </a:xfrm>
                <a:prstGeom prst="rect">
                  <a:avLst/>
                </a:prstGeom>
                <a:gradFill flip="none" rotWithShape="1">
                  <a:gsLst>
                    <a:gs pos="0">
                      <a:srgbClr val="9A9A9A">
                        <a:shade val="30000"/>
                        <a:satMod val="115000"/>
                      </a:srgbClr>
                    </a:gs>
                    <a:gs pos="50000">
                      <a:srgbClr val="9A9A9A">
                        <a:shade val="67500"/>
                        <a:satMod val="115000"/>
                      </a:srgbClr>
                    </a:gs>
                    <a:gs pos="100000">
                      <a:srgbClr val="9A9A9A">
                        <a:shade val="100000"/>
                        <a:satMod val="115000"/>
                      </a:srgb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4" name="Connecteur droit 73">
                  <a:extLst>
                    <a:ext uri="{FF2B5EF4-FFF2-40B4-BE49-F238E27FC236}">
                      <a16:creationId xmlns:a16="http://schemas.microsoft.com/office/drawing/2014/main" xmlns="" id="{16381949-820F-4A1B-A425-0D11CA17AEDF}"/>
                    </a:ext>
                  </a:extLst>
                </p:cNvPr>
                <p:cNvCxnSpPr>
                  <a:cxnSpLocks/>
                </p:cNvCxnSpPr>
                <p:nvPr/>
              </p:nvCxnSpPr>
              <p:spPr>
                <a:xfrm flipH="1">
                  <a:off x="4359704" y="7377277"/>
                  <a:ext cx="68120" cy="102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xmlns="" id="{7A2B31E3-CD2E-4BE2-B593-FE9FB4086113}"/>
                    </a:ext>
                  </a:extLst>
                </p:cNvPr>
                <p:cNvCxnSpPr>
                  <a:cxnSpLocks/>
                </p:cNvCxnSpPr>
                <p:nvPr/>
              </p:nvCxnSpPr>
              <p:spPr>
                <a:xfrm>
                  <a:off x="4167707" y="7373329"/>
                  <a:ext cx="50457" cy="102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Arc 75">
                  <a:extLst>
                    <a:ext uri="{FF2B5EF4-FFF2-40B4-BE49-F238E27FC236}">
                      <a16:creationId xmlns:a16="http://schemas.microsoft.com/office/drawing/2014/main" xmlns="" id="{FDD0645A-9FA1-472E-B59E-75EE7D9307FB}"/>
                    </a:ext>
                  </a:extLst>
                </p:cNvPr>
                <p:cNvSpPr/>
                <p:nvPr/>
              </p:nvSpPr>
              <p:spPr>
                <a:xfrm>
                  <a:off x="4348610" y="7431492"/>
                  <a:ext cx="91486" cy="84899"/>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7" name="Arc 76">
                  <a:extLst>
                    <a:ext uri="{FF2B5EF4-FFF2-40B4-BE49-F238E27FC236}">
                      <a16:creationId xmlns:a16="http://schemas.microsoft.com/office/drawing/2014/main" xmlns="" id="{D45153C2-6CCC-4A71-A96E-EC54C9ADF758}"/>
                    </a:ext>
                  </a:extLst>
                </p:cNvPr>
                <p:cNvSpPr/>
                <p:nvPr/>
              </p:nvSpPr>
              <p:spPr>
                <a:xfrm rot="16200000">
                  <a:off x="4154783" y="7433119"/>
                  <a:ext cx="84899" cy="9148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grpSp>
      <p:sp>
        <p:nvSpPr>
          <p:cNvPr id="2" name="文本框 1">
            <a:extLst>
              <a:ext uri="{FF2B5EF4-FFF2-40B4-BE49-F238E27FC236}">
                <a16:creationId xmlns:a16="http://schemas.microsoft.com/office/drawing/2014/main" xmlns="" id="{F8C4CA2F-561A-4BB4-BEAF-40407B98ADD0}"/>
              </a:ext>
            </a:extLst>
          </p:cNvPr>
          <p:cNvSpPr txBox="1"/>
          <p:nvPr/>
        </p:nvSpPr>
        <p:spPr>
          <a:xfrm>
            <a:off x="4825952" y="2764025"/>
            <a:ext cx="2450202" cy="430887"/>
          </a:xfrm>
          <a:prstGeom prst="rect">
            <a:avLst/>
          </a:prstGeom>
          <a:noFill/>
        </p:spPr>
        <p:txBody>
          <a:bodyPr wrap="square" rtlCol="0">
            <a:spAutoFit/>
          </a:bodyPr>
          <a:lstStyle/>
          <a:p>
            <a:r>
              <a:rPr lang="zh-CN" altLang="en-US" sz="1100" b="1" dirty="0">
                <a:solidFill>
                  <a:srgbClr val="006699"/>
                </a:solidFill>
              </a:rPr>
              <a:t>表</a:t>
            </a:r>
            <a:r>
              <a:rPr lang="en-GB" altLang="zh-CN" sz="1100" b="1" dirty="0">
                <a:solidFill>
                  <a:srgbClr val="006699"/>
                </a:solidFill>
              </a:rPr>
              <a:t>/</a:t>
            </a:r>
            <a:r>
              <a:rPr lang="zh-CN" altLang="en-US" sz="1100" b="1" dirty="0">
                <a:solidFill>
                  <a:srgbClr val="006699"/>
                </a:solidFill>
              </a:rPr>
              <a:t>界面张力的测量：</a:t>
            </a:r>
            <a:r>
              <a:rPr lang="zh-CN" altLang="en-US" sz="1100" dirty="0"/>
              <a:t>测量气</a:t>
            </a:r>
            <a:r>
              <a:rPr lang="en-GB" altLang="zh-CN" sz="1100" dirty="0"/>
              <a:t>/</a:t>
            </a:r>
            <a:r>
              <a:rPr lang="zh-CN" altLang="en-US" sz="1100" dirty="0"/>
              <a:t>液，或者液</a:t>
            </a:r>
            <a:r>
              <a:rPr lang="en-US" altLang="zh-CN" sz="1100" dirty="0"/>
              <a:t>/</a:t>
            </a:r>
            <a:r>
              <a:rPr lang="zh-CN" altLang="en-US" sz="1100" dirty="0"/>
              <a:t>液之间的界面张力。</a:t>
            </a:r>
            <a:endParaRPr lang="en-GB" dirty="0"/>
          </a:p>
        </p:txBody>
      </p:sp>
      <p:sp>
        <p:nvSpPr>
          <p:cNvPr id="3" name="文本框 2">
            <a:extLst>
              <a:ext uri="{FF2B5EF4-FFF2-40B4-BE49-F238E27FC236}">
                <a16:creationId xmlns:a16="http://schemas.microsoft.com/office/drawing/2014/main" xmlns="" id="{734F5860-EF23-4911-8AD6-4371BFC4CC63}"/>
              </a:ext>
            </a:extLst>
          </p:cNvPr>
          <p:cNvSpPr txBox="1"/>
          <p:nvPr/>
        </p:nvSpPr>
        <p:spPr>
          <a:xfrm>
            <a:off x="4819017" y="3375762"/>
            <a:ext cx="2450201" cy="600164"/>
          </a:xfrm>
          <a:prstGeom prst="rect">
            <a:avLst/>
          </a:prstGeom>
          <a:noFill/>
        </p:spPr>
        <p:txBody>
          <a:bodyPr wrap="square" rtlCol="0">
            <a:spAutoFit/>
          </a:bodyPr>
          <a:lstStyle/>
          <a:p>
            <a:r>
              <a:rPr lang="zh-CN" altLang="en-US" sz="1100" b="1" dirty="0">
                <a:solidFill>
                  <a:srgbClr val="006699"/>
                </a:solidFill>
                <a:latin typeface="+mn-ea"/>
              </a:rPr>
              <a:t>接触角：</a:t>
            </a:r>
            <a:r>
              <a:rPr lang="zh-CN" altLang="en-US" sz="1100" dirty="0">
                <a:latin typeface="+mn-ea"/>
              </a:rPr>
              <a:t>测量液体和固体直接的接触角，计算固体表面自由能，表征固体的润湿状况。</a:t>
            </a:r>
            <a:endParaRPr lang="en-GB" dirty="0"/>
          </a:p>
        </p:txBody>
      </p:sp>
      <p:sp>
        <p:nvSpPr>
          <p:cNvPr id="8" name="文本框 7">
            <a:extLst>
              <a:ext uri="{FF2B5EF4-FFF2-40B4-BE49-F238E27FC236}">
                <a16:creationId xmlns:a16="http://schemas.microsoft.com/office/drawing/2014/main" xmlns="" id="{EA19A8C4-D79B-460B-A7C3-EA076F633AAA}"/>
              </a:ext>
            </a:extLst>
          </p:cNvPr>
          <p:cNvSpPr txBox="1"/>
          <p:nvPr/>
        </p:nvSpPr>
        <p:spPr>
          <a:xfrm>
            <a:off x="4825952" y="4905666"/>
            <a:ext cx="2512226" cy="430887"/>
          </a:xfrm>
          <a:prstGeom prst="rect">
            <a:avLst/>
          </a:prstGeom>
          <a:noFill/>
        </p:spPr>
        <p:txBody>
          <a:bodyPr wrap="none" rtlCol="0">
            <a:spAutoFit/>
          </a:bodyPr>
          <a:lstStyle/>
          <a:p>
            <a:r>
              <a:rPr lang="zh-CN" altLang="en-US" sz="1100" b="1" dirty="0">
                <a:solidFill>
                  <a:srgbClr val="006699"/>
                </a:solidFill>
              </a:rPr>
              <a:t>动态接触角</a:t>
            </a:r>
            <a:r>
              <a:rPr lang="en-US" sz="1100" b="1" dirty="0"/>
              <a:t>: </a:t>
            </a:r>
            <a:r>
              <a:rPr lang="zh-CN" altLang="fr-FR" sz="1100" dirty="0"/>
              <a:t>控制滴体积变化</a:t>
            </a:r>
            <a:r>
              <a:rPr lang="zh-CN" altLang="en-US" sz="1100" dirty="0"/>
              <a:t>测量前进</a:t>
            </a:r>
            <a:endParaRPr lang="fr-FR" altLang="zh-CN" sz="1100" dirty="0"/>
          </a:p>
          <a:p>
            <a:r>
              <a:rPr lang="zh-CN" altLang="en-US" sz="1100" dirty="0"/>
              <a:t>角和后退角</a:t>
            </a:r>
            <a:endParaRPr lang="en-US" sz="1100" dirty="0"/>
          </a:p>
        </p:txBody>
      </p:sp>
      <p:sp>
        <p:nvSpPr>
          <p:cNvPr id="10" name="文本框 9">
            <a:extLst>
              <a:ext uri="{FF2B5EF4-FFF2-40B4-BE49-F238E27FC236}">
                <a16:creationId xmlns:a16="http://schemas.microsoft.com/office/drawing/2014/main" xmlns="" id="{96FCEB5D-E037-4BA1-9534-35957BD25017}"/>
              </a:ext>
            </a:extLst>
          </p:cNvPr>
          <p:cNvSpPr txBox="1"/>
          <p:nvPr/>
        </p:nvSpPr>
        <p:spPr>
          <a:xfrm>
            <a:off x="4825952" y="4119873"/>
            <a:ext cx="2450201" cy="600164"/>
          </a:xfrm>
          <a:prstGeom prst="rect">
            <a:avLst/>
          </a:prstGeom>
          <a:noFill/>
        </p:spPr>
        <p:txBody>
          <a:bodyPr wrap="square" rtlCol="0">
            <a:spAutoFit/>
          </a:bodyPr>
          <a:lstStyle/>
          <a:p>
            <a:r>
              <a:rPr lang="zh-CN" altLang="en-US" sz="1100" b="1" dirty="0">
                <a:solidFill>
                  <a:srgbClr val="006699"/>
                </a:solidFill>
                <a:latin typeface="+mn-ea"/>
              </a:rPr>
              <a:t>界面流变：</a:t>
            </a:r>
            <a:r>
              <a:rPr lang="zh-CN" altLang="en-US" sz="1100" dirty="0">
                <a:latin typeface="+mn-ea"/>
              </a:rPr>
              <a:t>通过有规律的控制滴面积的变化，获取粘弹模量，计算出表面</a:t>
            </a:r>
            <a:r>
              <a:rPr lang="en-US" altLang="zh-CN" sz="1100" dirty="0">
                <a:latin typeface="+mn-ea"/>
              </a:rPr>
              <a:t>/</a:t>
            </a:r>
            <a:r>
              <a:rPr lang="zh-CN" altLang="en-US" sz="1100" dirty="0">
                <a:latin typeface="+mn-ea"/>
              </a:rPr>
              <a:t>界面扩张流变信息。</a:t>
            </a:r>
            <a:endParaRPr lang="en-US" sz="1100" dirty="0">
              <a:latin typeface="+mn-ea"/>
            </a:endParaRPr>
          </a:p>
        </p:txBody>
      </p:sp>
    </p:spTree>
    <p:extLst>
      <p:ext uri="{BB962C8B-B14F-4D97-AF65-F5344CB8AC3E}">
        <p14:creationId xmlns:p14="http://schemas.microsoft.com/office/powerpoint/2010/main" val="4168208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xmlns="" id="{22B9285D-3B68-481E-8A8C-CA7401A4EC16}"/>
              </a:ext>
            </a:extLst>
          </p:cNvPr>
          <p:cNvSpPr txBox="1"/>
          <p:nvPr/>
        </p:nvSpPr>
        <p:spPr>
          <a:xfrm>
            <a:off x="201779" y="629251"/>
            <a:ext cx="7190457" cy="400110"/>
          </a:xfrm>
          <a:prstGeom prst="rect">
            <a:avLst/>
          </a:prstGeom>
          <a:noFill/>
        </p:spPr>
        <p:txBody>
          <a:bodyPr wrap="square" rtlCol="0" anchor="ctr">
            <a:spAutoFit/>
          </a:bodyPr>
          <a:lstStyle/>
          <a:p>
            <a:r>
              <a:rPr lang="en-US" sz="2000" b="1" dirty="0">
                <a:solidFill>
                  <a:schemeClr val="accent6">
                    <a:lumMod val="75000"/>
                  </a:schemeClr>
                </a:solidFill>
              </a:rPr>
              <a:t>TRACKER™ </a:t>
            </a:r>
            <a:r>
              <a:rPr lang="zh-CN" altLang="fr-FR" sz="2000" b="1" dirty="0">
                <a:solidFill>
                  <a:schemeClr val="accent6">
                    <a:lumMod val="75000"/>
                  </a:schemeClr>
                </a:solidFill>
              </a:rPr>
              <a:t>全自动</a:t>
            </a:r>
            <a:r>
              <a:rPr lang="zh-CN" altLang="en-US" sz="2000" b="1" dirty="0">
                <a:solidFill>
                  <a:schemeClr val="accent6">
                    <a:lumMod val="75000"/>
                  </a:schemeClr>
                </a:solidFill>
              </a:rPr>
              <a:t>多功能</a:t>
            </a:r>
            <a:r>
              <a:rPr lang="zh-CN" altLang="fr-FR" sz="2000" b="1" dirty="0">
                <a:solidFill>
                  <a:schemeClr val="accent6">
                    <a:lumMod val="75000"/>
                  </a:schemeClr>
                </a:solidFill>
              </a:rPr>
              <a:t>界面流变仪</a:t>
            </a:r>
            <a:endParaRPr lang="fr-FR" sz="2000" b="1" dirty="0">
              <a:solidFill>
                <a:schemeClr val="accent6">
                  <a:lumMod val="75000"/>
                </a:schemeClr>
              </a:solidFill>
            </a:endParaRPr>
          </a:p>
        </p:txBody>
      </p:sp>
      <p:cxnSp>
        <p:nvCxnSpPr>
          <p:cNvPr id="14" name="Connecteur droit 13">
            <a:extLst>
              <a:ext uri="{FF2B5EF4-FFF2-40B4-BE49-F238E27FC236}">
                <a16:creationId xmlns:a16="http://schemas.microsoft.com/office/drawing/2014/main" xmlns="" id="{E22DDC9D-EC72-450E-B57E-C2863B59DE30}"/>
              </a:ext>
            </a:extLst>
          </p:cNvPr>
          <p:cNvCxnSpPr>
            <a:cxnSpLocks/>
          </p:cNvCxnSpPr>
          <p:nvPr/>
        </p:nvCxnSpPr>
        <p:spPr>
          <a:xfrm>
            <a:off x="168386" y="1043563"/>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xmlns="" id="{44785C30-45E3-48E5-B760-13D3D881F1DC}"/>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351181" y="0"/>
            <a:ext cx="1208494" cy="809876"/>
          </a:xfrm>
          <a:prstGeom prst="rect">
            <a:avLst/>
          </a:prstGeom>
        </p:spPr>
      </p:pic>
      <p:grpSp>
        <p:nvGrpSpPr>
          <p:cNvPr id="41" name="Groupe 40">
            <a:extLst>
              <a:ext uri="{FF2B5EF4-FFF2-40B4-BE49-F238E27FC236}">
                <a16:creationId xmlns:a16="http://schemas.microsoft.com/office/drawing/2014/main" xmlns="" id="{B3B69C00-F55A-4971-A41F-7FB4522BE42F}"/>
              </a:ext>
            </a:extLst>
          </p:cNvPr>
          <p:cNvGrpSpPr/>
          <p:nvPr/>
        </p:nvGrpSpPr>
        <p:grpSpPr>
          <a:xfrm>
            <a:off x="3797007" y="6834469"/>
            <a:ext cx="3309164" cy="2645006"/>
            <a:chOff x="373505" y="8072194"/>
            <a:chExt cx="3106885" cy="2405810"/>
          </a:xfrm>
        </p:grpSpPr>
        <p:pic>
          <p:nvPicPr>
            <p:cNvPr id="42" name="Image 41">
              <a:extLst>
                <a:ext uri="{FF2B5EF4-FFF2-40B4-BE49-F238E27FC236}">
                  <a16:creationId xmlns:a16="http://schemas.microsoft.com/office/drawing/2014/main" xmlns="" id="{F0DAB429-7E92-461A-80CF-D02DA22AFCD7}"/>
                </a:ext>
              </a:extLst>
            </p:cNvPr>
            <p:cNvPicPr>
              <a:picLocks noChangeAspect="1"/>
            </p:cNvPicPr>
            <p:nvPr/>
          </p:nvPicPr>
          <p:blipFill rotWithShape="1">
            <a:blip r:embed="rId4"/>
            <a:srcRect t="8869"/>
            <a:stretch/>
          </p:blipFill>
          <p:spPr>
            <a:xfrm>
              <a:off x="391271" y="8072194"/>
              <a:ext cx="3089119" cy="2021448"/>
            </a:xfrm>
            <a:prstGeom prst="rect">
              <a:avLst/>
            </a:prstGeom>
            <a:ln>
              <a:solidFill>
                <a:srgbClr val="0A5B83"/>
              </a:solidFill>
            </a:ln>
          </p:spPr>
        </p:pic>
        <p:sp>
          <p:nvSpPr>
            <p:cNvPr id="43" name="ZoneTexte 42">
              <a:extLst>
                <a:ext uri="{FF2B5EF4-FFF2-40B4-BE49-F238E27FC236}">
                  <a16:creationId xmlns:a16="http://schemas.microsoft.com/office/drawing/2014/main" xmlns="" id="{096AC88D-8F34-4035-B99C-8CDCBF47DE95}"/>
                </a:ext>
              </a:extLst>
            </p:cNvPr>
            <p:cNvSpPr txBox="1"/>
            <p:nvPr/>
          </p:nvSpPr>
          <p:spPr>
            <a:xfrm>
              <a:off x="373505" y="10232768"/>
              <a:ext cx="2876879" cy="245236"/>
            </a:xfrm>
            <a:prstGeom prst="rect">
              <a:avLst/>
            </a:prstGeom>
            <a:solidFill>
              <a:schemeClr val="bg1"/>
            </a:solidFill>
          </p:spPr>
          <p:txBody>
            <a:bodyPr wrap="square" rtlCol="0">
              <a:spAutoFit/>
            </a:bodyPr>
            <a:lstStyle/>
            <a:p>
              <a:pPr algn="ctr"/>
              <a:r>
                <a:rPr lang="zh-CN" altLang="fr-FR" sz="1100" dirty="0">
                  <a:solidFill>
                    <a:srgbClr val="0A5B83"/>
                  </a:solidFill>
                </a:rPr>
                <a:t>范例</a:t>
              </a:r>
              <a:r>
                <a:rPr lang="fr-FR" sz="1100" dirty="0">
                  <a:solidFill>
                    <a:srgbClr val="0A5B83"/>
                  </a:solidFill>
                </a:rPr>
                <a:t>2: </a:t>
              </a:r>
              <a:r>
                <a:rPr lang="zh-CN" altLang="fr-FR" sz="1100" dirty="0">
                  <a:solidFill>
                    <a:srgbClr val="0A5B83"/>
                  </a:solidFill>
                </a:rPr>
                <a:t>表面活性剂在油水界面的吸附</a:t>
              </a:r>
              <a:endParaRPr lang="fr-FR" sz="1100" dirty="0">
                <a:solidFill>
                  <a:srgbClr val="0A5B83"/>
                </a:solidFill>
              </a:endParaRPr>
            </a:p>
          </p:txBody>
        </p:sp>
      </p:grpSp>
      <p:grpSp>
        <p:nvGrpSpPr>
          <p:cNvPr id="44" name="Groupe 43">
            <a:extLst>
              <a:ext uri="{FF2B5EF4-FFF2-40B4-BE49-F238E27FC236}">
                <a16:creationId xmlns:a16="http://schemas.microsoft.com/office/drawing/2014/main" xmlns="" id="{8481068F-6776-4ADC-AEAE-24789939C211}"/>
              </a:ext>
            </a:extLst>
          </p:cNvPr>
          <p:cNvGrpSpPr/>
          <p:nvPr/>
        </p:nvGrpSpPr>
        <p:grpSpPr>
          <a:xfrm>
            <a:off x="317871" y="6834468"/>
            <a:ext cx="3323689" cy="2634013"/>
            <a:chOff x="397327" y="5278487"/>
            <a:chExt cx="3005281" cy="2857103"/>
          </a:xfrm>
        </p:grpSpPr>
        <p:sp>
          <p:nvSpPr>
            <p:cNvPr id="45" name="Rectangle 44">
              <a:extLst>
                <a:ext uri="{FF2B5EF4-FFF2-40B4-BE49-F238E27FC236}">
                  <a16:creationId xmlns:a16="http://schemas.microsoft.com/office/drawing/2014/main" xmlns="" id="{CB843ACF-3C87-4DE5-9241-A8D50BC00157}"/>
                </a:ext>
              </a:extLst>
            </p:cNvPr>
            <p:cNvSpPr/>
            <p:nvPr/>
          </p:nvSpPr>
          <p:spPr>
            <a:xfrm>
              <a:off x="397327" y="5278487"/>
              <a:ext cx="3005281" cy="2424274"/>
            </a:xfrm>
            <a:prstGeom prst="rect">
              <a:avLst/>
            </a:prstGeom>
            <a:noFill/>
            <a:ln>
              <a:solidFill>
                <a:srgbClr val="0A5B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e 45">
              <a:extLst>
                <a:ext uri="{FF2B5EF4-FFF2-40B4-BE49-F238E27FC236}">
                  <a16:creationId xmlns:a16="http://schemas.microsoft.com/office/drawing/2014/main" xmlns="" id="{ACD702BB-9277-4808-8859-AAB264E04746}"/>
                </a:ext>
              </a:extLst>
            </p:cNvPr>
            <p:cNvGrpSpPr/>
            <p:nvPr/>
          </p:nvGrpSpPr>
          <p:grpSpPr>
            <a:xfrm>
              <a:off x="486209" y="5333976"/>
              <a:ext cx="2899242" cy="2338670"/>
              <a:chOff x="694386" y="1224871"/>
              <a:chExt cx="6225676" cy="4717618"/>
            </a:xfrm>
          </p:grpSpPr>
          <p:graphicFrame>
            <p:nvGraphicFramePr>
              <p:cNvPr id="48" name="Graphique 47">
                <a:extLst>
                  <a:ext uri="{FF2B5EF4-FFF2-40B4-BE49-F238E27FC236}">
                    <a16:creationId xmlns:a16="http://schemas.microsoft.com/office/drawing/2014/main" xmlns="" id="{40F08D5D-E648-47AD-A8B8-2586950B427A}"/>
                  </a:ext>
                </a:extLst>
              </p:cNvPr>
              <p:cNvGraphicFramePr>
                <a:graphicFrameLocks/>
              </p:cNvGraphicFramePr>
              <p:nvPr/>
            </p:nvGraphicFramePr>
            <p:xfrm>
              <a:off x="694386" y="1224871"/>
              <a:ext cx="6177654" cy="34097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Graphique 48">
                <a:extLst>
                  <a:ext uri="{FF2B5EF4-FFF2-40B4-BE49-F238E27FC236}">
                    <a16:creationId xmlns:a16="http://schemas.microsoft.com/office/drawing/2014/main" xmlns="" id="{D6A68D39-F693-4232-97C2-5DD476FDACA6}"/>
                  </a:ext>
                </a:extLst>
              </p:cNvPr>
              <p:cNvGraphicFramePr>
                <a:graphicFrameLocks/>
              </p:cNvGraphicFramePr>
              <p:nvPr>
                <p:extLst>
                  <p:ext uri="{D42A27DB-BD31-4B8C-83A1-F6EECF244321}">
                    <p14:modId xmlns:p14="http://schemas.microsoft.com/office/powerpoint/2010/main" val="276026516"/>
                  </p:ext>
                </p:extLst>
              </p:nvPr>
            </p:nvGraphicFramePr>
            <p:xfrm>
              <a:off x="5035229" y="1365761"/>
              <a:ext cx="1729417" cy="1435549"/>
            </p:xfrm>
            <a:graphic>
              <a:graphicData uri="http://schemas.openxmlformats.org/drawingml/2006/chart">
                <c:chart xmlns:c="http://schemas.openxmlformats.org/drawingml/2006/chart" xmlns:r="http://schemas.openxmlformats.org/officeDocument/2006/relationships" r:id="rId6"/>
              </a:graphicData>
            </a:graphic>
          </p:graphicFrame>
          <p:grpSp>
            <p:nvGrpSpPr>
              <p:cNvPr id="50" name="Groupe 49">
                <a:extLst>
                  <a:ext uri="{FF2B5EF4-FFF2-40B4-BE49-F238E27FC236}">
                    <a16:creationId xmlns:a16="http://schemas.microsoft.com/office/drawing/2014/main" xmlns="" id="{22D8C902-4871-4E9B-9237-0F2099D0ABE7}"/>
                  </a:ext>
                </a:extLst>
              </p:cNvPr>
              <p:cNvGrpSpPr/>
              <p:nvPr/>
            </p:nvGrpSpPr>
            <p:grpSpPr>
              <a:xfrm>
                <a:off x="766440" y="4355013"/>
                <a:ext cx="1189300" cy="1587476"/>
                <a:chOff x="4027105" y="4111841"/>
                <a:chExt cx="1189300" cy="1587476"/>
              </a:xfrm>
            </p:grpSpPr>
            <p:pic>
              <p:nvPicPr>
                <p:cNvPr id="63" name="Image 62" descr="Une image contenant mur, intérieur, assis, noir&#10;&#10;Description générée automatiquement">
                  <a:extLst>
                    <a:ext uri="{FF2B5EF4-FFF2-40B4-BE49-F238E27FC236}">
                      <a16:creationId xmlns:a16="http://schemas.microsoft.com/office/drawing/2014/main" xmlns="" id="{2A48AFAA-3A8A-4B3A-9437-EDD0BF7E901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061" t="22291" r="17063"/>
                <a:stretch/>
              </p:blipFill>
              <p:spPr>
                <a:xfrm>
                  <a:off x="4048394" y="4211080"/>
                  <a:ext cx="1168011" cy="1136909"/>
                </a:xfrm>
                <a:prstGeom prst="rect">
                  <a:avLst/>
                </a:prstGeom>
                <a:ln>
                  <a:noFill/>
                </a:ln>
              </p:spPr>
            </p:pic>
            <p:sp>
              <p:nvSpPr>
                <p:cNvPr id="64" name="ZoneTexte 63">
                  <a:extLst>
                    <a:ext uri="{FF2B5EF4-FFF2-40B4-BE49-F238E27FC236}">
                      <a16:creationId xmlns:a16="http://schemas.microsoft.com/office/drawing/2014/main" xmlns="" id="{1EBDC0D1-472B-47A6-BB13-FFA72B3F0273}"/>
                    </a:ext>
                  </a:extLst>
                </p:cNvPr>
                <p:cNvSpPr txBox="1"/>
                <p:nvPr/>
              </p:nvSpPr>
              <p:spPr>
                <a:xfrm>
                  <a:off x="4361753" y="4867362"/>
                  <a:ext cx="673348" cy="448991"/>
                </a:xfrm>
                <a:prstGeom prst="rect">
                  <a:avLst/>
                </a:prstGeom>
                <a:noFill/>
                <a:ln>
                  <a:noFill/>
                </a:ln>
              </p:spPr>
              <p:txBody>
                <a:bodyPr wrap="none" rtlCol="0">
                  <a:spAutoFit/>
                </a:bodyPr>
                <a:lstStyle/>
                <a:p>
                  <a:r>
                    <a:rPr lang="fr-FR" sz="900" dirty="0">
                      <a:solidFill>
                        <a:srgbClr val="FFC000"/>
                      </a:solidFill>
                    </a:rPr>
                    <a:t>Air</a:t>
                  </a:r>
                  <a:endParaRPr lang="en-US" sz="1200" dirty="0">
                    <a:solidFill>
                      <a:srgbClr val="FFC000"/>
                    </a:solidFill>
                  </a:endParaRPr>
                </a:p>
              </p:txBody>
            </p:sp>
            <p:sp>
              <p:nvSpPr>
                <p:cNvPr id="65" name="ZoneTexte 64">
                  <a:extLst>
                    <a:ext uri="{FF2B5EF4-FFF2-40B4-BE49-F238E27FC236}">
                      <a16:creationId xmlns:a16="http://schemas.microsoft.com/office/drawing/2014/main" xmlns="" id="{0A8F2934-7181-40C7-90D5-10C21E6BA903}"/>
                    </a:ext>
                  </a:extLst>
                </p:cNvPr>
                <p:cNvSpPr txBox="1"/>
                <p:nvPr/>
              </p:nvSpPr>
              <p:spPr>
                <a:xfrm>
                  <a:off x="4027105" y="4111841"/>
                  <a:ext cx="1007997" cy="448992"/>
                </a:xfrm>
                <a:prstGeom prst="rect">
                  <a:avLst/>
                </a:prstGeom>
                <a:noFill/>
                <a:ln>
                  <a:noFill/>
                </a:ln>
              </p:spPr>
              <p:txBody>
                <a:bodyPr wrap="none" rtlCol="0">
                  <a:spAutoFit/>
                </a:bodyPr>
                <a:lstStyle/>
                <a:p>
                  <a:r>
                    <a:rPr lang="fr-FR" sz="900" dirty="0"/>
                    <a:t>Water</a:t>
                  </a:r>
                  <a:endParaRPr lang="en-US" sz="1200" dirty="0"/>
                </a:p>
              </p:txBody>
            </p:sp>
            <p:sp>
              <p:nvSpPr>
                <p:cNvPr id="66" name="ZoneTexte 65">
                  <a:extLst>
                    <a:ext uri="{FF2B5EF4-FFF2-40B4-BE49-F238E27FC236}">
                      <a16:creationId xmlns:a16="http://schemas.microsoft.com/office/drawing/2014/main" xmlns="" id="{11689140-115A-4A4F-BC79-1180CA08CAE5}"/>
                    </a:ext>
                  </a:extLst>
                </p:cNvPr>
                <p:cNvSpPr txBox="1"/>
                <p:nvPr/>
              </p:nvSpPr>
              <p:spPr>
                <a:xfrm>
                  <a:off x="4067080" y="5349069"/>
                  <a:ext cx="1055318" cy="350248"/>
                </a:xfrm>
                <a:prstGeom prst="rect">
                  <a:avLst/>
                </a:prstGeom>
                <a:noFill/>
                <a:ln>
                  <a:noFill/>
                </a:ln>
              </p:spPr>
              <p:txBody>
                <a:bodyPr wrap="none" rtlCol="0">
                  <a:spAutoFit/>
                </a:bodyPr>
                <a:lstStyle/>
                <a:p>
                  <a:r>
                    <a:rPr lang="fr-FR" sz="700" dirty="0"/>
                    <a:t>T= 1 sec.</a:t>
                  </a:r>
                  <a:endParaRPr lang="en-US" sz="700" dirty="0"/>
                </a:p>
              </p:txBody>
            </p:sp>
          </p:grpSp>
          <p:grpSp>
            <p:nvGrpSpPr>
              <p:cNvPr id="51" name="Groupe 50">
                <a:extLst>
                  <a:ext uri="{FF2B5EF4-FFF2-40B4-BE49-F238E27FC236}">
                    <a16:creationId xmlns:a16="http://schemas.microsoft.com/office/drawing/2014/main" xmlns="" id="{6AD8138E-AEEE-472F-9F80-884F5DFC6BFF}"/>
                  </a:ext>
                </a:extLst>
              </p:cNvPr>
              <p:cNvGrpSpPr/>
              <p:nvPr/>
            </p:nvGrpSpPr>
            <p:grpSpPr>
              <a:xfrm>
                <a:off x="3205870" y="4448714"/>
                <a:ext cx="1244613" cy="1493775"/>
                <a:chOff x="6466535" y="4205542"/>
                <a:chExt cx="1244613" cy="1493775"/>
              </a:xfrm>
            </p:grpSpPr>
            <p:pic>
              <p:nvPicPr>
                <p:cNvPr id="61" name="Image 60" descr="Une image contenant mur, intérieur, horloge, assis&#10;&#10;Description générée automatiquement">
                  <a:extLst>
                    <a:ext uri="{FF2B5EF4-FFF2-40B4-BE49-F238E27FC236}">
                      <a16:creationId xmlns:a16="http://schemas.microsoft.com/office/drawing/2014/main" xmlns="" id="{5A95D539-5847-4F79-A8C1-66948563A7F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3061" t="22291" r="17063"/>
                <a:stretch/>
              </p:blipFill>
              <p:spPr>
                <a:xfrm>
                  <a:off x="6495114" y="4205542"/>
                  <a:ext cx="1168013" cy="1136910"/>
                </a:xfrm>
                <a:prstGeom prst="rect">
                  <a:avLst/>
                </a:prstGeom>
                <a:ln>
                  <a:noFill/>
                </a:ln>
              </p:spPr>
            </p:pic>
            <p:sp>
              <p:nvSpPr>
                <p:cNvPr id="62" name="ZoneTexte 61">
                  <a:extLst>
                    <a:ext uri="{FF2B5EF4-FFF2-40B4-BE49-F238E27FC236}">
                      <a16:creationId xmlns:a16="http://schemas.microsoft.com/office/drawing/2014/main" xmlns="" id="{CC652900-253E-4C6F-8535-C5F8F37F67EA}"/>
                    </a:ext>
                  </a:extLst>
                </p:cNvPr>
                <p:cNvSpPr txBox="1"/>
                <p:nvPr/>
              </p:nvSpPr>
              <p:spPr>
                <a:xfrm>
                  <a:off x="6466535" y="5349069"/>
                  <a:ext cx="1244613" cy="350248"/>
                </a:xfrm>
                <a:prstGeom prst="rect">
                  <a:avLst/>
                </a:prstGeom>
                <a:noFill/>
                <a:ln>
                  <a:noFill/>
                </a:ln>
              </p:spPr>
              <p:txBody>
                <a:bodyPr wrap="none" rtlCol="0">
                  <a:spAutoFit/>
                </a:bodyPr>
                <a:lstStyle/>
                <a:p>
                  <a:r>
                    <a:rPr lang="fr-FR" sz="700" dirty="0"/>
                    <a:t>T= 250 sec.</a:t>
                  </a:r>
                  <a:endParaRPr lang="en-US" sz="700" dirty="0"/>
                </a:p>
              </p:txBody>
            </p:sp>
          </p:grpSp>
          <p:grpSp>
            <p:nvGrpSpPr>
              <p:cNvPr id="52" name="Groupe 51">
                <a:extLst>
                  <a:ext uri="{FF2B5EF4-FFF2-40B4-BE49-F238E27FC236}">
                    <a16:creationId xmlns:a16="http://schemas.microsoft.com/office/drawing/2014/main" xmlns="" id="{5E42CF48-478D-4877-A4DE-5A40CBF858EB}"/>
                  </a:ext>
                </a:extLst>
              </p:cNvPr>
              <p:cNvGrpSpPr/>
              <p:nvPr/>
            </p:nvGrpSpPr>
            <p:grpSpPr>
              <a:xfrm>
                <a:off x="5675449" y="4448714"/>
                <a:ext cx="1244613" cy="1493775"/>
                <a:chOff x="8936114" y="4205542"/>
                <a:chExt cx="1244613" cy="1493775"/>
              </a:xfrm>
            </p:grpSpPr>
            <p:pic>
              <p:nvPicPr>
                <p:cNvPr id="59" name="Image 58" descr="Une image contenant mur, intérieur, assis, horloge&#10;&#10;Description générée automatiquement">
                  <a:extLst>
                    <a:ext uri="{FF2B5EF4-FFF2-40B4-BE49-F238E27FC236}">
                      <a16:creationId xmlns:a16="http://schemas.microsoft.com/office/drawing/2014/main" xmlns="" id="{EE65CDEC-28BB-480A-9BD2-087B83ECC7E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061" t="22291" r="17063"/>
                <a:stretch/>
              </p:blipFill>
              <p:spPr>
                <a:xfrm>
                  <a:off x="8964693" y="4205542"/>
                  <a:ext cx="1168013" cy="1136910"/>
                </a:xfrm>
                <a:prstGeom prst="rect">
                  <a:avLst/>
                </a:prstGeom>
                <a:ln>
                  <a:noFill/>
                </a:ln>
              </p:spPr>
            </p:pic>
            <p:sp>
              <p:nvSpPr>
                <p:cNvPr id="60" name="ZoneTexte 59">
                  <a:extLst>
                    <a:ext uri="{FF2B5EF4-FFF2-40B4-BE49-F238E27FC236}">
                      <a16:creationId xmlns:a16="http://schemas.microsoft.com/office/drawing/2014/main" xmlns="" id="{96AA8BE7-1B4B-4F48-BFD4-69E1A98CA7D2}"/>
                    </a:ext>
                  </a:extLst>
                </p:cNvPr>
                <p:cNvSpPr txBox="1"/>
                <p:nvPr/>
              </p:nvSpPr>
              <p:spPr>
                <a:xfrm>
                  <a:off x="8936114" y="5349069"/>
                  <a:ext cx="1244613" cy="350248"/>
                </a:xfrm>
                <a:prstGeom prst="rect">
                  <a:avLst/>
                </a:prstGeom>
                <a:noFill/>
                <a:ln>
                  <a:noFill/>
                </a:ln>
              </p:spPr>
              <p:txBody>
                <a:bodyPr wrap="none" rtlCol="0">
                  <a:spAutoFit/>
                </a:bodyPr>
                <a:lstStyle/>
                <a:p>
                  <a:r>
                    <a:rPr lang="fr-FR" sz="700" dirty="0"/>
                    <a:t>T= 500 sec.</a:t>
                  </a:r>
                  <a:endParaRPr lang="en-US" sz="700" dirty="0"/>
                </a:p>
              </p:txBody>
            </p:sp>
          </p:grpSp>
          <p:grpSp>
            <p:nvGrpSpPr>
              <p:cNvPr id="53" name="Groupe 52">
                <a:extLst>
                  <a:ext uri="{FF2B5EF4-FFF2-40B4-BE49-F238E27FC236}">
                    <a16:creationId xmlns:a16="http://schemas.microsoft.com/office/drawing/2014/main" xmlns="" id="{9C391AD6-3D57-4D49-A930-753760C29AAB}"/>
                  </a:ext>
                </a:extLst>
              </p:cNvPr>
              <p:cNvGrpSpPr/>
              <p:nvPr/>
            </p:nvGrpSpPr>
            <p:grpSpPr>
              <a:xfrm>
                <a:off x="1966868" y="4448714"/>
                <a:ext cx="1244613" cy="1493775"/>
                <a:chOff x="5242312" y="4205542"/>
                <a:chExt cx="1244613" cy="1493775"/>
              </a:xfrm>
            </p:grpSpPr>
            <p:pic>
              <p:nvPicPr>
                <p:cNvPr id="57" name="Image 56" descr="Une image contenant mur, intérieur, assis, horloge&#10;&#10;Description générée automatiquement">
                  <a:extLst>
                    <a:ext uri="{FF2B5EF4-FFF2-40B4-BE49-F238E27FC236}">
                      <a16:creationId xmlns:a16="http://schemas.microsoft.com/office/drawing/2014/main" xmlns="" id="{2869476B-F62C-4527-9CBB-0A67523EED7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2835" t="22673" r="16856" b="-2928"/>
                <a:stretch/>
              </p:blipFill>
              <p:spPr>
                <a:xfrm>
                  <a:off x="5266678" y="4205542"/>
                  <a:ext cx="1176439" cy="1174148"/>
                </a:xfrm>
                <a:prstGeom prst="rect">
                  <a:avLst/>
                </a:prstGeom>
                <a:ln>
                  <a:noFill/>
                </a:ln>
              </p:spPr>
            </p:pic>
            <p:sp>
              <p:nvSpPr>
                <p:cNvPr id="58" name="ZoneTexte 57">
                  <a:extLst>
                    <a:ext uri="{FF2B5EF4-FFF2-40B4-BE49-F238E27FC236}">
                      <a16:creationId xmlns:a16="http://schemas.microsoft.com/office/drawing/2014/main" xmlns="" id="{EF9CEA32-8F95-4A97-9923-5F619353C61F}"/>
                    </a:ext>
                  </a:extLst>
                </p:cNvPr>
                <p:cNvSpPr txBox="1"/>
                <p:nvPr/>
              </p:nvSpPr>
              <p:spPr>
                <a:xfrm>
                  <a:off x="5242312" y="5349069"/>
                  <a:ext cx="1244613" cy="350248"/>
                </a:xfrm>
                <a:prstGeom prst="rect">
                  <a:avLst/>
                </a:prstGeom>
                <a:noFill/>
                <a:ln>
                  <a:noFill/>
                </a:ln>
              </p:spPr>
              <p:txBody>
                <a:bodyPr wrap="none" rtlCol="0">
                  <a:spAutoFit/>
                </a:bodyPr>
                <a:lstStyle/>
                <a:p>
                  <a:r>
                    <a:rPr lang="fr-FR" sz="700" dirty="0"/>
                    <a:t>T= 125 sec.</a:t>
                  </a:r>
                  <a:endParaRPr lang="en-US" sz="700" dirty="0"/>
                </a:p>
              </p:txBody>
            </p:sp>
          </p:grpSp>
          <p:grpSp>
            <p:nvGrpSpPr>
              <p:cNvPr id="54" name="Groupe 53">
                <a:extLst>
                  <a:ext uri="{FF2B5EF4-FFF2-40B4-BE49-F238E27FC236}">
                    <a16:creationId xmlns:a16="http://schemas.microsoft.com/office/drawing/2014/main" xmlns="" id="{0E4FB567-F77F-45F3-B3EC-06657EBACD4A}"/>
                  </a:ext>
                </a:extLst>
              </p:cNvPr>
              <p:cNvGrpSpPr/>
              <p:nvPr/>
            </p:nvGrpSpPr>
            <p:grpSpPr>
              <a:xfrm>
                <a:off x="4458293" y="4448714"/>
                <a:ext cx="1200670" cy="1493775"/>
                <a:chOff x="7718958" y="4205542"/>
                <a:chExt cx="1200670" cy="1493775"/>
              </a:xfrm>
            </p:grpSpPr>
            <p:pic>
              <p:nvPicPr>
                <p:cNvPr id="55" name="Image 54" descr="Une image contenant mur, intérieur, assis, horloge&#10;&#10;Description générée automatiquement">
                  <a:extLst>
                    <a:ext uri="{FF2B5EF4-FFF2-40B4-BE49-F238E27FC236}">
                      <a16:creationId xmlns:a16="http://schemas.microsoft.com/office/drawing/2014/main" xmlns="" id="{ABA52E11-8743-43F8-99C6-D2F8C3F467F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3016" t="22559" r="17108" b="-3486"/>
                <a:stretch/>
              </p:blipFill>
              <p:spPr>
                <a:xfrm>
                  <a:off x="7729903" y="4205542"/>
                  <a:ext cx="1168011" cy="1183996"/>
                </a:xfrm>
                <a:prstGeom prst="rect">
                  <a:avLst/>
                </a:prstGeom>
                <a:ln>
                  <a:noFill/>
                </a:ln>
              </p:spPr>
            </p:pic>
            <p:sp>
              <p:nvSpPr>
                <p:cNvPr id="56" name="ZoneTexte 55">
                  <a:extLst>
                    <a:ext uri="{FF2B5EF4-FFF2-40B4-BE49-F238E27FC236}">
                      <a16:creationId xmlns:a16="http://schemas.microsoft.com/office/drawing/2014/main" xmlns="" id="{C74F20F4-62D1-40EA-B474-2B6EA4E04167}"/>
                    </a:ext>
                  </a:extLst>
                </p:cNvPr>
                <p:cNvSpPr txBox="1"/>
                <p:nvPr/>
              </p:nvSpPr>
              <p:spPr>
                <a:xfrm>
                  <a:off x="7718958" y="5349069"/>
                  <a:ext cx="1200670" cy="350248"/>
                </a:xfrm>
                <a:prstGeom prst="rect">
                  <a:avLst/>
                </a:prstGeom>
                <a:noFill/>
                <a:ln>
                  <a:noFill/>
                </a:ln>
              </p:spPr>
              <p:txBody>
                <a:bodyPr wrap="none" rtlCol="0">
                  <a:spAutoFit/>
                </a:bodyPr>
                <a:lstStyle/>
                <a:p>
                  <a:r>
                    <a:rPr lang="fr-FR" sz="700" dirty="0"/>
                    <a:t>T= 375sec.</a:t>
                  </a:r>
                  <a:endParaRPr lang="en-US" sz="700" dirty="0"/>
                </a:p>
              </p:txBody>
            </p:sp>
          </p:grpSp>
        </p:grpSp>
        <p:sp>
          <p:nvSpPr>
            <p:cNvPr id="47" name="ZoneTexte 46">
              <a:extLst>
                <a:ext uri="{FF2B5EF4-FFF2-40B4-BE49-F238E27FC236}">
                  <a16:creationId xmlns:a16="http://schemas.microsoft.com/office/drawing/2014/main" xmlns="" id="{432E6CB1-7FC7-4EFE-A4D4-B7DB52D1986D}"/>
                </a:ext>
              </a:extLst>
            </p:cNvPr>
            <p:cNvSpPr txBox="1"/>
            <p:nvPr/>
          </p:nvSpPr>
          <p:spPr>
            <a:xfrm>
              <a:off x="596237" y="7864427"/>
              <a:ext cx="2656821" cy="271163"/>
            </a:xfrm>
            <a:prstGeom prst="rect">
              <a:avLst/>
            </a:prstGeom>
            <a:solidFill>
              <a:schemeClr val="bg1"/>
            </a:solidFill>
          </p:spPr>
          <p:txBody>
            <a:bodyPr wrap="square" rtlCol="0">
              <a:spAutoFit/>
            </a:bodyPr>
            <a:lstStyle/>
            <a:p>
              <a:pPr algn="ctr"/>
              <a:r>
                <a:rPr lang="zh-CN" altLang="fr-FR" sz="1100" dirty="0">
                  <a:solidFill>
                    <a:srgbClr val="0A5B83"/>
                  </a:solidFill>
                </a:rPr>
                <a:t>范例</a:t>
              </a:r>
              <a:r>
                <a:rPr lang="fr-FR" sz="1100" dirty="0">
                  <a:solidFill>
                    <a:srgbClr val="0A5B83"/>
                  </a:solidFill>
                </a:rPr>
                <a:t>1: </a:t>
              </a:r>
              <a:r>
                <a:rPr lang="zh-CN" altLang="fr-FR" sz="1100" dirty="0">
                  <a:solidFill>
                    <a:srgbClr val="0A5B83"/>
                  </a:solidFill>
                </a:rPr>
                <a:t>空气</a:t>
              </a:r>
              <a:r>
                <a:rPr lang="fr-FR" altLang="zh-CN" sz="1100" dirty="0">
                  <a:solidFill>
                    <a:srgbClr val="0A5B83"/>
                  </a:solidFill>
                </a:rPr>
                <a:t>/</a:t>
              </a:r>
              <a:r>
                <a:rPr lang="zh-CN" altLang="fr-FR" sz="1100" dirty="0">
                  <a:solidFill>
                    <a:srgbClr val="0A5B83"/>
                  </a:solidFill>
                </a:rPr>
                <a:t>肥皂液表面张力随时间变化</a:t>
              </a:r>
              <a:endParaRPr lang="fr-FR" sz="1100" dirty="0">
                <a:solidFill>
                  <a:srgbClr val="0A5B83"/>
                </a:solidFill>
              </a:endParaRPr>
            </a:p>
          </p:txBody>
        </p:sp>
      </p:grpSp>
      <p:grpSp>
        <p:nvGrpSpPr>
          <p:cNvPr id="67" name="Groupe 66">
            <a:extLst>
              <a:ext uri="{FF2B5EF4-FFF2-40B4-BE49-F238E27FC236}">
                <a16:creationId xmlns:a16="http://schemas.microsoft.com/office/drawing/2014/main" xmlns="" id="{D7435EB8-048D-4A9A-8964-F78B80D67F23}"/>
              </a:ext>
            </a:extLst>
          </p:cNvPr>
          <p:cNvGrpSpPr/>
          <p:nvPr/>
        </p:nvGrpSpPr>
        <p:grpSpPr>
          <a:xfrm>
            <a:off x="317871" y="1359868"/>
            <a:ext cx="3295483" cy="4195424"/>
            <a:chOff x="315492" y="1344983"/>
            <a:chExt cx="3453146" cy="4448129"/>
          </a:xfrm>
        </p:grpSpPr>
        <p:pic>
          <p:nvPicPr>
            <p:cNvPr id="68" name="Image 67">
              <a:extLst>
                <a:ext uri="{FF2B5EF4-FFF2-40B4-BE49-F238E27FC236}">
                  <a16:creationId xmlns:a16="http://schemas.microsoft.com/office/drawing/2014/main" xmlns="" id="{F4DC23D7-DB0A-454B-A6D0-2EF3E14C83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5492" y="1344983"/>
              <a:ext cx="3326909" cy="3239625"/>
            </a:xfrm>
            <a:prstGeom prst="rect">
              <a:avLst/>
            </a:prstGeom>
          </p:spPr>
        </p:pic>
        <p:sp>
          <p:nvSpPr>
            <p:cNvPr id="69" name="Ellipse 68">
              <a:extLst>
                <a:ext uri="{FF2B5EF4-FFF2-40B4-BE49-F238E27FC236}">
                  <a16:creationId xmlns:a16="http://schemas.microsoft.com/office/drawing/2014/main" xmlns="" id="{ED21B67B-2102-4BEB-91A4-3DFF3A38D55F}"/>
                </a:ext>
              </a:extLst>
            </p:cNvPr>
            <p:cNvSpPr/>
            <p:nvPr/>
          </p:nvSpPr>
          <p:spPr>
            <a:xfrm>
              <a:off x="1663098" y="3763680"/>
              <a:ext cx="2105540" cy="2029432"/>
            </a:xfrm>
            <a:prstGeom prst="ellipse">
              <a:avLst/>
            </a:prstGeom>
            <a:blipFill dpi="0" rotWithShape="1">
              <a:blip r:embed="rId13">
                <a:extLst>
                  <a:ext uri="{28A0092B-C50C-407E-A947-70E740481C1C}">
                    <a14:useLocalDpi xmlns:a14="http://schemas.microsoft.com/office/drawing/2010/main" val="0"/>
                  </a:ext>
                </a:extLst>
              </a:blip>
              <a:srcRect/>
              <a:stretch>
                <a:fillRect l="-9977" t="1352" r="-11967" b="535"/>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ZoneTexte 34">
            <a:extLst>
              <a:ext uri="{FF2B5EF4-FFF2-40B4-BE49-F238E27FC236}">
                <a16:creationId xmlns:a16="http://schemas.microsoft.com/office/drawing/2014/main" xmlns="" id="{2EDA5336-28E4-41E1-AB3C-F7A0E356B164}"/>
              </a:ext>
            </a:extLst>
          </p:cNvPr>
          <p:cNvSpPr txBox="1"/>
          <p:nvPr/>
        </p:nvSpPr>
        <p:spPr>
          <a:xfrm>
            <a:off x="3652603" y="1529412"/>
            <a:ext cx="3759215" cy="5001369"/>
          </a:xfrm>
          <a:prstGeom prst="rect">
            <a:avLst/>
          </a:prstGeom>
          <a:noFill/>
        </p:spPr>
        <p:txBody>
          <a:bodyPr wrap="square" rtlCol="0">
            <a:spAutoFit/>
          </a:bodyPr>
          <a:lstStyle/>
          <a:p>
            <a:pPr algn="just">
              <a:spcAft>
                <a:spcPts val="600"/>
              </a:spcAft>
            </a:pPr>
            <a:r>
              <a:rPr lang="en-US" sz="1100" dirty="0"/>
              <a:t>TRACKER™, </a:t>
            </a:r>
            <a:r>
              <a:rPr lang="zh-CN" altLang="en-US" sz="1100" dirty="0"/>
              <a:t>全自动多功能界面流变仪，用于研究界面流变性测量表面</a:t>
            </a:r>
            <a:r>
              <a:rPr lang="en-US" altLang="zh-CN" sz="1100" dirty="0"/>
              <a:t>/</a:t>
            </a:r>
            <a:r>
              <a:rPr lang="zh-CN" altLang="en-US" sz="1100" dirty="0"/>
              <a:t>界面张力</a:t>
            </a:r>
            <a:r>
              <a:rPr lang="zh-CN" altLang="fr-FR" sz="1100" dirty="0"/>
              <a:t>和</a:t>
            </a:r>
            <a:r>
              <a:rPr lang="zh-CN" altLang="en-US" sz="1100" dirty="0"/>
              <a:t>接触角。</a:t>
            </a:r>
            <a:endParaRPr lang="en-GB" altLang="zh-CN" sz="1100" dirty="0"/>
          </a:p>
          <a:p>
            <a:pPr algn="just">
              <a:spcAft>
                <a:spcPts val="600"/>
              </a:spcAft>
            </a:pPr>
            <a:r>
              <a:rPr lang="zh-CN" altLang="en-US" sz="1100" dirty="0"/>
              <a:t>模块化的设计可适应多种应用</a:t>
            </a:r>
            <a:r>
              <a:rPr lang="zh-CN" altLang="fr-FR" sz="1100" dirty="0"/>
              <a:t>，并可以</a:t>
            </a:r>
            <a:r>
              <a:rPr lang="zh-CN" altLang="en-US" sz="1100" dirty="0"/>
              <a:t>自由的选择所需要的测试选项</a:t>
            </a:r>
            <a:r>
              <a:rPr lang="zh-CN" altLang="fr-FR" sz="1100" dirty="0"/>
              <a:t>并可后期进行功能升级。</a:t>
            </a:r>
            <a:endParaRPr lang="en-GB" altLang="zh-CN" sz="1100" dirty="0"/>
          </a:p>
          <a:p>
            <a:pPr algn="just">
              <a:spcAft>
                <a:spcPts val="600"/>
              </a:spcAft>
            </a:pPr>
            <a:r>
              <a:rPr lang="zh-CN" altLang="en-US" sz="1100" b="1" dirty="0"/>
              <a:t>测试功能</a:t>
            </a:r>
            <a:endParaRPr lang="en-GB" altLang="zh-CN" sz="1100" b="1" dirty="0"/>
          </a:p>
          <a:p>
            <a:pPr algn="just">
              <a:spcAft>
                <a:spcPts val="600"/>
              </a:spcAft>
            </a:pPr>
            <a:r>
              <a:rPr lang="zh-CN" altLang="en-US" sz="1100" dirty="0"/>
              <a:t>测量上升的或</a:t>
            </a:r>
            <a:r>
              <a:rPr lang="zh-CN" altLang="fr-FR" sz="1100" dirty="0"/>
              <a:t>下</a:t>
            </a:r>
            <a:r>
              <a:rPr lang="zh-CN" altLang="en-US" sz="1100" dirty="0"/>
              <a:t>悬</a:t>
            </a:r>
            <a:r>
              <a:rPr lang="zh-CN" altLang="fr-FR" sz="1100" dirty="0"/>
              <a:t>状态</a:t>
            </a:r>
            <a:r>
              <a:rPr lang="zh-CN" altLang="en-US" sz="1100" dirty="0"/>
              <a:t>的液滴</a:t>
            </a:r>
            <a:r>
              <a:rPr lang="en-US" altLang="zh-CN" sz="1100" dirty="0"/>
              <a:t>/</a:t>
            </a:r>
            <a:r>
              <a:rPr lang="zh-CN" altLang="en-US" sz="1100" dirty="0"/>
              <a:t>气泡。</a:t>
            </a:r>
            <a:endParaRPr lang="en-GB" altLang="zh-CN" sz="1100" dirty="0"/>
          </a:p>
          <a:p>
            <a:pPr algn="just">
              <a:spcAft>
                <a:spcPts val="600"/>
              </a:spcAft>
            </a:pPr>
            <a:r>
              <a:rPr lang="zh-CN" altLang="en-US" sz="1100" dirty="0"/>
              <a:t>界面流变测试</a:t>
            </a:r>
            <a:r>
              <a:rPr lang="zh-CN" altLang="fr-FR" sz="1100" dirty="0"/>
              <a:t>获取的</a:t>
            </a:r>
            <a:r>
              <a:rPr lang="zh-CN" altLang="en-US" sz="1100" dirty="0"/>
              <a:t>粘弹性模量</a:t>
            </a:r>
            <a:r>
              <a:rPr lang="zh-CN" altLang="fr-FR" sz="1100" dirty="0"/>
              <a:t>值</a:t>
            </a:r>
            <a:r>
              <a:rPr lang="zh-CN" altLang="en-US" sz="1100" dirty="0"/>
              <a:t>通常与泡沫或乳液的稳定性相关的。界面流变测试可以更好地研究不溶性表面活性剂，可溶表面活性剂，具有不可逆吸附的可溶表面活性剂及其在界面的反应。</a:t>
            </a:r>
          </a:p>
          <a:p>
            <a:pPr algn="just">
              <a:spcAft>
                <a:spcPts val="600"/>
              </a:spcAft>
            </a:pPr>
            <a:r>
              <a:rPr lang="zh-CN" altLang="en-US" sz="1100" dirty="0"/>
              <a:t>确定平衡表面张力和表面活性剂分子的吸附动力</a:t>
            </a:r>
            <a:r>
              <a:rPr lang="zh-CN" altLang="fr-FR" sz="1100" dirty="0"/>
              <a:t>学。</a:t>
            </a:r>
            <a:r>
              <a:rPr lang="en-US" sz="1100" dirty="0"/>
              <a:t>. </a:t>
            </a:r>
          </a:p>
          <a:p>
            <a:pPr algn="just">
              <a:spcAft>
                <a:spcPts val="600"/>
              </a:spcAft>
            </a:pPr>
            <a:r>
              <a:rPr lang="zh-CN" altLang="fr-FR" sz="1100" dirty="0"/>
              <a:t>接触角测试可以研究液体与固体表面的润湿性和确定固体表面能。可</a:t>
            </a:r>
            <a:r>
              <a:rPr lang="zh-CN" altLang="en-US" sz="1100" dirty="0"/>
              <a:t>手动或自动测量接触角，并可以选择多种接触角测量触发方式。</a:t>
            </a:r>
            <a:endParaRPr lang="en-GB" altLang="zh-CN" sz="1100" dirty="0"/>
          </a:p>
          <a:p>
            <a:pPr algn="just">
              <a:spcAft>
                <a:spcPts val="600"/>
              </a:spcAft>
            </a:pPr>
            <a:r>
              <a:rPr lang="zh-CN" altLang="fr-FR" sz="1100" b="1" dirty="0"/>
              <a:t>软件功能</a:t>
            </a:r>
            <a:endParaRPr lang="en-US" sz="1100" b="1" dirty="0"/>
          </a:p>
          <a:p>
            <a:pPr algn="just">
              <a:spcAft>
                <a:spcPts val="600"/>
              </a:spcAft>
            </a:pPr>
            <a:r>
              <a:rPr lang="en-US" sz="1100" dirty="0"/>
              <a:t>TRACKER™</a:t>
            </a:r>
            <a:r>
              <a:rPr lang="zh-CN" altLang="fr-FR" sz="1100" dirty="0"/>
              <a:t>自动执行测量，获取测试结果并执行可重复操作。</a:t>
            </a:r>
            <a:endParaRPr lang="en-US" sz="1100" dirty="0"/>
          </a:p>
          <a:p>
            <a:pPr algn="just"/>
            <a:r>
              <a:rPr lang="en-US" sz="1100" dirty="0"/>
              <a:t> TRACKER™ </a:t>
            </a:r>
            <a:r>
              <a:rPr lang="zh-CN" altLang="fr-FR" sz="1100" dirty="0"/>
              <a:t>软件控制滴体积或者面积以实现：</a:t>
            </a:r>
            <a:endParaRPr lang="en-US" sz="1100" dirty="0"/>
          </a:p>
          <a:p>
            <a:pPr marL="171450" indent="-171450" algn="just">
              <a:buFont typeface="Arial" panose="020B0604020202020204" pitchFamily="34" charset="0"/>
              <a:buChar char="•"/>
            </a:pPr>
            <a:r>
              <a:rPr lang="zh-CN" altLang="fr-FR" sz="1100" dirty="0"/>
              <a:t>测试过程中保持滴体积</a:t>
            </a:r>
            <a:r>
              <a:rPr lang="fr-FR" altLang="zh-CN" sz="1100" dirty="0"/>
              <a:t>/</a:t>
            </a:r>
            <a:r>
              <a:rPr lang="zh-CN" altLang="fr-FR" sz="1100" dirty="0"/>
              <a:t>面积恒定</a:t>
            </a:r>
            <a:endParaRPr lang="en-US" sz="1100" dirty="0"/>
          </a:p>
          <a:p>
            <a:pPr marL="171450" indent="-171450" algn="just">
              <a:buFont typeface="Arial" panose="020B0604020202020204" pitchFamily="34" charset="0"/>
              <a:buChar char="•"/>
            </a:pPr>
            <a:r>
              <a:rPr lang="zh-CN" altLang="fr-FR" sz="1100" dirty="0"/>
              <a:t>执行</a:t>
            </a:r>
            <a:r>
              <a:rPr lang="zh-CN" altLang="en-US" sz="1100" dirty="0"/>
              <a:t>正弦</a:t>
            </a:r>
            <a:r>
              <a:rPr lang="zh-CN" altLang="fr-FR" sz="1100" dirty="0"/>
              <a:t>扩张</a:t>
            </a:r>
            <a:r>
              <a:rPr lang="zh-CN" altLang="en-US" sz="1100" dirty="0"/>
              <a:t>变化，用于确定膨胀粘弹性模量</a:t>
            </a:r>
            <a:r>
              <a:rPr lang="zh-CN" altLang="fr-FR" sz="1100" dirty="0"/>
              <a:t>，</a:t>
            </a:r>
            <a:r>
              <a:rPr lang="zh-CN" altLang="en-US" sz="1100" dirty="0"/>
              <a:t>其频率和幅度可由用户设定</a:t>
            </a:r>
            <a:endParaRPr lang="en-US" sz="1100" dirty="0"/>
          </a:p>
          <a:p>
            <a:pPr marL="171450" indent="-171450" algn="just">
              <a:spcAft>
                <a:spcPts val="600"/>
              </a:spcAft>
              <a:buFont typeface="Arial" panose="020B0604020202020204" pitchFamily="34" charset="0"/>
              <a:buChar char="•"/>
            </a:pPr>
            <a:r>
              <a:rPr lang="zh-CN" altLang="fr-FR" sz="1100" dirty="0"/>
              <a:t>执行脉冲式变化</a:t>
            </a:r>
            <a:endParaRPr lang="en-US" sz="1100" dirty="0"/>
          </a:p>
          <a:p>
            <a:pPr algn="just">
              <a:spcAft>
                <a:spcPts val="600"/>
              </a:spcAft>
            </a:pPr>
            <a:r>
              <a:rPr lang="zh-CN" altLang="fr-FR" sz="1100" dirty="0"/>
              <a:t>软件使用先进的算法来分析滴轮廓，结合</a:t>
            </a:r>
            <a:r>
              <a:rPr lang="en-US" sz="1100" dirty="0"/>
              <a:t>Young-Laplace</a:t>
            </a:r>
            <a:r>
              <a:rPr lang="zh-CN" altLang="fr-FR" sz="1100" dirty="0"/>
              <a:t>方程，以确定粘弹模量，表界面张力或接触角。</a:t>
            </a:r>
            <a:endParaRPr lang="en-US" sz="1100" dirty="0"/>
          </a:p>
          <a:p>
            <a:pPr algn="just">
              <a:spcAft>
                <a:spcPts val="600"/>
              </a:spcAft>
            </a:pPr>
            <a:r>
              <a:rPr lang="zh-CN" altLang="en-US" sz="1100" dirty="0"/>
              <a:t>实时处理所获得的数据（最高</a:t>
            </a:r>
            <a:r>
              <a:rPr lang="en-US" altLang="zh-CN" sz="1100" dirty="0"/>
              <a:t>60</a:t>
            </a:r>
            <a:r>
              <a:rPr lang="zh-CN" altLang="en-US" sz="1100" dirty="0"/>
              <a:t>张图像</a:t>
            </a:r>
            <a:r>
              <a:rPr lang="en-US" altLang="zh-CN" sz="1100" dirty="0"/>
              <a:t>/</a:t>
            </a:r>
            <a:r>
              <a:rPr lang="zh-CN" altLang="en-US" sz="1100" dirty="0"/>
              <a:t>秒）。</a:t>
            </a:r>
            <a:endParaRPr lang="en-US" sz="1100" dirty="0"/>
          </a:p>
        </p:txBody>
      </p:sp>
    </p:spTree>
    <p:extLst>
      <p:ext uri="{BB962C8B-B14F-4D97-AF65-F5344CB8AC3E}">
        <p14:creationId xmlns:p14="http://schemas.microsoft.com/office/powerpoint/2010/main" val="932328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a:extLst>
              <a:ext uri="{FF2B5EF4-FFF2-40B4-BE49-F238E27FC236}">
                <a16:creationId xmlns:a16="http://schemas.microsoft.com/office/drawing/2014/main" xmlns="" id="{D21510C7-864A-4AC3-BCE7-AC5C0CB40B15}"/>
              </a:ext>
            </a:extLst>
          </p:cNvPr>
          <p:cNvSpPr txBox="1"/>
          <p:nvPr/>
        </p:nvSpPr>
        <p:spPr>
          <a:xfrm>
            <a:off x="280274" y="7760705"/>
            <a:ext cx="7042014" cy="1692771"/>
          </a:xfrm>
          <a:prstGeom prst="rect">
            <a:avLst/>
          </a:prstGeom>
          <a:noFill/>
          <a:ln>
            <a:solidFill>
              <a:srgbClr val="006699"/>
            </a:solidFill>
          </a:ln>
        </p:spPr>
        <p:txBody>
          <a:bodyPr wrap="square" rtlCol="0">
            <a:spAutoFit/>
          </a:bodyPr>
          <a:lstStyle/>
          <a:p>
            <a:pPr algn="just">
              <a:spcAft>
                <a:spcPts val="600"/>
              </a:spcAft>
            </a:pPr>
            <a:r>
              <a:rPr lang="zh-CN" altLang="en-US" sz="1100" b="1" dirty="0">
                <a:solidFill>
                  <a:schemeClr val="accent6">
                    <a:lumMod val="75000"/>
                  </a:schemeClr>
                </a:solidFill>
              </a:rPr>
              <a:t>应用</a:t>
            </a:r>
            <a:endParaRPr lang="en-GB" altLang="zh-CN" sz="1100" b="1" dirty="0">
              <a:solidFill>
                <a:schemeClr val="accent6">
                  <a:lumMod val="75000"/>
                </a:schemeClr>
              </a:solidFill>
            </a:endParaRPr>
          </a:p>
          <a:p>
            <a:pPr marL="285750" indent="-285750" algn="just">
              <a:buFont typeface="Arial" panose="020B0604020202020204" pitchFamily="34" charset="0"/>
              <a:buChar char="•"/>
            </a:pPr>
            <a:r>
              <a:rPr lang="zh-CN" altLang="fr-FR" sz="1100" dirty="0"/>
              <a:t>表面活性剂的表征</a:t>
            </a:r>
            <a:endParaRPr lang="en-US" sz="1100" dirty="0"/>
          </a:p>
          <a:p>
            <a:pPr marL="285750" indent="-285750" algn="just">
              <a:buFont typeface="Arial" panose="020B0604020202020204" pitchFamily="34" charset="0"/>
              <a:buChar char="•"/>
            </a:pPr>
            <a:r>
              <a:rPr lang="zh-CN" altLang="fr-FR" sz="1100" dirty="0"/>
              <a:t>表面活性剂的效率与效力</a:t>
            </a:r>
            <a:endParaRPr lang="en-US" sz="1100" dirty="0"/>
          </a:p>
          <a:p>
            <a:pPr marL="285750" indent="-285750" algn="just">
              <a:buFont typeface="Arial" panose="020B0604020202020204" pitchFamily="34" charset="0"/>
              <a:buChar char="•"/>
            </a:pPr>
            <a:r>
              <a:rPr lang="zh-CN" altLang="fr-FR" sz="1100" dirty="0"/>
              <a:t>使达到表面饱和的表面活性剂的数量</a:t>
            </a:r>
            <a:endParaRPr lang="en-US" sz="1100" dirty="0"/>
          </a:p>
          <a:p>
            <a:pPr marL="285750" indent="-285750" algn="just">
              <a:buFont typeface="Arial" panose="020B0604020202020204" pitchFamily="34" charset="0"/>
              <a:buChar char="•"/>
            </a:pPr>
            <a:r>
              <a:rPr lang="zh-CN" altLang="fr-FR" sz="1100" dirty="0"/>
              <a:t>表面上表面活性剂的表现行为</a:t>
            </a:r>
            <a:endParaRPr lang="fr-FR" altLang="zh-CN" sz="1100" dirty="0"/>
          </a:p>
          <a:p>
            <a:pPr marL="285750" indent="-285750" algn="just">
              <a:buFont typeface="Arial" panose="020B0604020202020204" pitchFamily="34" charset="0"/>
              <a:buChar char="•"/>
            </a:pPr>
            <a:r>
              <a:rPr lang="zh-CN" altLang="fr-FR" sz="1100" dirty="0"/>
              <a:t>表面润湿性</a:t>
            </a:r>
            <a:endParaRPr lang="en-US" sz="1100" dirty="0"/>
          </a:p>
          <a:p>
            <a:pPr marL="285750" indent="-285750" algn="just">
              <a:buFont typeface="Arial" panose="020B0604020202020204" pitchFamily="34" charset="0"/>
              <a:buChar char="•"/>
            </a:pPr>
            <a:r>
              <a:rPr lang="zh-CN" altLang="fr-FR" sz="1100" dirty="0"/>
              <a:t>生物表活剂的特性</a:t>
            </a:r>
            <a:r>
              <a:rPr lang="en-US" sz="1100" dirty="0"/>
              <a:t> (</a:t>
            </a:r>
            <a:r>
              <a:rPr lang="zh-CN" altLang="fr-FR" sz="1100" dirty="0"/>
              <a:t>蛋白质，脂类</a:t>
            </a:r>
            <a:r>
              <a:rPr lang="en-US" sz="1100" dirty="0"/>
              <a:t>...)</a:t>
            </a:r>
          </a:p>
          <a:p>
            <a:pPr marL="285750" indent="-285750" algn="just">
              <a:buFont typeface="Arial" panose="020B0604020202020204" pitchFamily="34" charset="0"/>
              <a:buChar char="•"/>
            </a:pPr>
            <a:r>
              <a:rPr lang="zh-CN" altLang="fr-FR" sz="1100" dirty="0"/>
              <a:t>表面活性剂的界面竞争</a:t>
            </a:r>
            <a:endParaRPr lang="en-US" sz="1100" dirty="0"/>
          </a:p>
          <a:p>
            <a:pPr marL="285750" indent="-285750" algn="just">
              <a:buFont typeface="Arial" panose="020B0604020202020204" pitchFamily="34" charset="0"/>
              <a:buChar char="•"/>
            </a:pPr>
            <a:r>
              <a:rPr lang="en-US" sz="1100" dirty="0"/>
              <a:t>....</a:t>
            </a:r>
          </a:p>
        </p:txBody>
      </p:sp>
      <p:sp>
        <p:nvSpPr>
          <p:cNvPr id="8" name="ZoneTexte 7">
            <a:extLst>
              <a:ext uri="{FF2B5EF4-FFF2-40B4-BE49-F238E27FC236}">
                <a16:creationId xmlns:a16="http://schemas.microsoft.com/office/drawing/2014/main" xmlns="" id="{F174692A-B286-476C-897B-6C86F6F3ECD9}"/>
              </a:ext>
            </a:extLst>
          </p:cNvPr>
          <p:cNvSpPr txBox="1"/>
          <p:nvPr/>
        </p:nvSpPr>
        <p:spPr>
          <a:xfrm>
            <a:off x="201779" y="629251"/>
            <a:ext cx="7190457" cy="400110"/>
          </a:xfrm>
          <a:prstGeom prst="rect">
            <a:avLst/>
          </a:prstGeom>
          <a:noFill/>
        </p:spPr>
        <p:txBody>
          <a:bodyPr wrap="square" rtlCol="0" anchor="ctr">
            <a:spAutoFit/>
          </a:bodyPr>
          <a:lstStyle/>
          <a:p>
            <a:r>
              <a:rPr lang="en-US" sz="2000" b="1" dirty="0">
                <a:solidFill>
                  <a:schemeClr val="accent6">
                    <a:lumMod val="75000"/>
                  </a:schemeClr>
                </a:solidFill>
              </a:rPr>
              <a:t>TRACKER™ </a:t>
            </a:r>
            <a:r>
              <a:rPr lang="zh-CN" altLang="fr-FR" sz="2000" b="1" dirty="0">
                <a:solidFill>
                  <a:schemeClr val="accent6">
                    <a:lumMod val="75000"/>
                  </a:schemeClr>
                </a:solidFill>
              </a:rPr>
              <a:t>全自动</a:t>
            </a:r>
            <a:r>
              <a:rPr lang="zh-CN" altLang="en-US" sz="2000" b="1" dirty="0">
                <a:solidFill>
                  <a:schemeClr val="accent6">
                    <a:lumMod val="75000"/>
                  </a:schemeClr>
                </a:solidFill>
              </a:rPr>
              <a:t>多功能</a:t>
            </a:r>
            <a:r>
              <a:rPr lang="zh-CN" altLang="fr-FR" sz="2000" b="1" dirty="0">
                <a:solidFill>
                  <a:schemeClr val="accent6">
                    <a:lumMod val="75000"/>
                  </a:schemeClr>
                </a:solidFill>
              </a:rPr>
              <a:t>界面流变仪</a:t>
            </a:r>
            <a:endParaRPr lang="fr-FR" sz="2000" b="1" dirty="0">
              <a:solidFill>
                <a:schemeClr val="accent6">
                  <a:lumMod val="75000"/>
                </a:schemeClr>
              </a:solidFill>
            </a:endParaRPr>
          </a:p>
        </p:txBody>
      </p:sp>
      <p:cxnSp>
        <p:nvCxnSpPr>
          <p:cNvPr id="9" name="Connecteur droit 8">
            <a:extLst>
              <a:ext uri="{FF2B5EF4-FFF2-40B4-BE49-F238E27FC236}">
                <a16:creationId xmlns:a16="http://schemas.microsoft.com/office/drawing/2014/main" xmlns="" id="{6D6C6B1D-5F99-4F34-8276-661D4B720CEC}"/>
              </a:ext>
            </a:extLst>
          </p:cNvPr>
          <p:cNvCxnSpPr>
            <a:cxnSpLocks/>
          </p:cNvCxnSpPr>
          <p:nvPr/>
        </p:nvCxnSpPr>
        <p:spPr>
          <a:xfrm>
            <a:off x="168386" y="1043563"/>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xmlns="" id="{3EED098D-679A-475F-94AF-33154B6EA5B5}"/>
              </a:ext>
            </a:extLst>
          </p:cNvPr>
          <p:cNvSpPr txBox="1"/>
          <p:nvPr/>
        </p:nvSpPr>
        <p:spPr>
          <a:xfrm>
            <a:off x="3700129" y="1501482"/>
            <a:ext cx="3683327" cy="4903907"/>
          </a:xfrm>
          <a:prstGeom prst="rect">
            <a:avLst/>
          </a:prstGeom>
          <a:noFill/>
        </p:spPr>
        <p:txBody>
          <a:bodyPr wrap="square" rtlCol="0">
            <a:spAutoFit/>
          </a:bodyPr>
          <a:lstStyle/>
          <a:p>
            <a:pPr algn="just">
              <a:spcAft>
                <a:spcPts val="600"/>
              </a:spcAft>
            </a:pPr>
            <a:r>
              <a:rPr lang="zh-CN" altLang="en-US" sz="1100" b="1" dirty="0"/>
              <a:t>配件系统</a:t>
            </a:r>
            <a:endParaRPr lang="en-GB" altLang="zh-CN" sz="1100" b="1" dirty="0"/>
          </a:p>
          <a:p>
            <a:pPr algn="just">
              <a:spcAft>
                <a:spcPts val="600"/>
              </a:spcAft>
            </a:pPr>
            <a:r>
              <a:rPr lang="en-US" altLang="zh-CN" sz="1100" dirty="0"/>
              <a:t>TRACKER™</a:t>
            </a:r>
            <a:r>
              <a:rPr lang="zh-CN" altLang="en-US" sz="1100" dirty="0"/>
              <a:t>配备分辨率为</a:t>
            </a:r>
            <a:r>
              <a:rPr lang="en-US" altLang="zh-CN" sz="1100" dirty="0"/>
              <a:t>640x480</a:t>
            </a:r>
            <a:r>
              <a:rPr lang="zh-CN" altLang="en-US" sz="1100" dirty="0"/>
              <a:t>像素的单色</a:t>
            </a:r>
            <a:r>
              <a:rPr lang="en-US" altLang="zh-CN" sz="1100" dirty="0"/>
              <a:t>CCD</a:t>
            </a:r>
            <a:r>
              <a:rPr lang="zh-CN" altLang="en-US" sz="1100" dirty="0"/>
              <a:t>相机和远心镜头。相机最</a:t>
            </a:r>
            <a:r>
              <a:rPr lang="zh-CN" altLang="fr-FR" sz="1100" dirty="0"/>
              <a:t>高</a:t>
            </a:r>
            <a:r>
              <a:rPr lang="zh-CN" altLang="en-US" sz="1100" dirty="0"/>
              <a:t>可记录每秒</a:t>
            </a:r>
            <a:r>
              <a:rPr lang="en-US" altLang="zh-CN" sz="1100" dirty="0"/>
              <a:t>60</a:t>
            </a:r>
            <a:r>
              <a:rPr lang="zh-CN" altLang="en-US" sz="1100" dirty="0"/>
              <a:t>帧（</a:t>
            </a:r>
            <a:r>
              <a:rPr lang="en-US" altLang="zh-CN" sz="1100" dirty="0"/>
              <a:t>fps</a:t>
            </a:r>
            <a:r>
              <a:rPr lang="zh-CN" altLang="en-US" sz="1100" dirty="0"/>
              <a:t>）图像</a:t>
            </a:r>
            <a:r>
              <a:rPr lang="zh-CN" altLang="fr-FR" sz="1100" dirty="0"/>
              <a:t>，适用大多数应用</a:t>
            </a:r>
            <a:r>
              <a:rPr lang="zh-CN" altLang="en-US" sz="1100" dirty="0"/>
              <a:t>。当</a:t>
            </a:r>
            <a:r>
              <a:rPr lang="zh-CN" altLang="fr-FR" sz="1100" dirty="0"/>
              <a:t>捕捉极</a:t>
            </a:r>
            <a:r>
              <a:rPr lang="zh-CN" altLang="en-US" sz="1100" dirty="0"/>
              <a:t>快速现象时，可选</a:t>
            </a:r>
            <a:r>
              <a:rPr lang="zh-CN" altLang="fr-FR" sz="1100" dirty="0"/>
              <a:t>用</a:t>
            </a:r>
            <a:r>
              <a:rPr lang="zh-CN" altLang="en-US" sz="1100" dirty="0"/>
              <a:t>快速相机（</a:t>
            </a:r>
            <a:r>
              <a:rPr lang="zh-CN" altLang="fr-FR" sz="1100" dirty="0"/>
              <a:t>最高每秒</a:t>
            </a:r>
            <a:r>
              <a:rPr lang="fr-FR" altLang="zh-CN" sz="1100" dirty="0"/>
              <a:t>60</a:t>
            </a:r>
            <a:r>
              <a:rPr lang="en-US" altLang="zh-CN" sz="1100" dirty="0"/>
              <a:t>0</a:t>
            </a:r>
            <a:r>
              <a:rPr lang="zh-CN" altLang="fr-FR" sz="1100" dirty="0"/>
              <a:t>帧（</a:t>
            </a:r>
            <a:r>
              <a:rPr lang="en-US" altLang="zh-CN" sz="1100" dirty="0"/>
              <a:t> fps</a:t>
            </a:r>
            <a:r>
              <a:rPr lang="zh-CN" altLang="en-US" sz="1100" dirty="0"/>
              <a:t>）。</a:t>
            </a:r>
            <a:endParaRPr lang="fr-FR" altLang="zh-CN" sz="1100" dirty="0"/>
          </a:p>
          <a:p>
            <a:pPr algn="just">
              <a:spcAft>
                <a:spcPts val="600"/>
              </a:spcAft>
            </a:pPr>
            <a:r>
              <a:rPr lang="zh-CN" altLang="en-US" sz="1100" dirty="0"/>
              <a:t>软件中</a:t>
            </a:r>
            <a:r>
              <a:rPr lang="zh-CN" altLang="fr-FR" sz="1100" dirty="0"/>
              <a:t>含失真</a:t>
            </a:r>
            <a:r>
              <a:rPr lang="zh-CN" altLang="en-US" sz="1100" dirty="0"/>
              <a:t>校正</a:t>
            </a:r>
            <a:r>
              <a:rPr lang="zh-CN" altLang="fr-FR" sz="1100" dirty="0"/>
              <a:t>功能</a:t>
            </a:r>
            <a:r>
              <a:rPr lang="zh-CN" altLang="en-US" sz="1100" dirty="0"/>
              <a:t>用于校正采集的图像，以实现最大的测量精度。 因此，</a:t>
            </a:r>
            <a:r>
              <a:rPr lang="zh-CN" altLang="fr-FR" sz="1100" dirty="0"/>
              <a:t>可以分析分辨率低于</a:t>
            </a:r>
            <a:r>
              <a:rPr lang="zh-CN" altLang="en-US" sz="1100" dirty="0"/>
              <a:t>像素（</a:t>
            </a:r>
            <a:r>
              <a:rPr lang="en-US" altLang="zh-CN" sz="1100" dirty="0"/>
              <a:t>0.2 px</a:t>
            </a:r>
            <a:r>
              <a:rPr lang="zh-CN" altLang="en-US" sz="1100" dirty="0"/>
              <a:t>）</a:t>
            </a:r>
            <a:r>
              <a:rPr lang="zh-CN" altLang="fr-FR" sz="1100" dirty="0"/>
              <a:t>的图像。</a:t>
            </a:r>
            <a:endParaRPr lang="fr-FR" altLang="zh-CN" sz="1100" dirty="0"/>
          </a:p>
          <a:p>
            <a:pPr algn="just">
              <a:spcAft>
                <a:spcPts val="600"/>
              </a:spcAft>
            </a:pPr>
            <a:r>
              <a:rPr lang="zh-CN" altLang="en-US" sz="1100" dirty="0"/>
              <a:t>光源均匀稳定的照亮样品，光源的发光强度可调</a:t>
            </a:r>
            <a:r>
              <a:rPr lang="zh-CN" altLang="fr-FR" sz="1100" dirty="0"/>
              <a:t>。一个像素的灰度变化在</a:t>
            </a:r>
            <a:r>
              <a:rPr lang="fr-FR" altLang="zh-CN" sz="1100" dirty="0"/>
              <a:t>256</a:t>
            </a:r>
            <a:r>
              <a:rPr lang="zh-CN" altLang="fr-FR" sz="1100" dirty="0"/>
              <a:t>个灰度值中变化</a:t>
            </a:r>
            <a:r>
              <a:rPr lang="en-US" sz="1100" dirty="0"/>
              <a:t>± 10</a:t>
            </a:r>
            <a:r>
              <a:rPr lang="zh-CN" altLang="fr-FR" sz="1100" dirty="0"/>
              <a:t>个灰度。光源具有</a:t>
            </a:r>
            <a:r>
              <a:rPr lang="fr-FR" altLang="zh-CN" sz="1100" dirty="0"/>
              <a:t>2</a:t>
            </a:r>
            <a:r>
              <a:rPr lang="zh-CN" altLang="fr-FR" sz="1100" dirty="0"/>
              <a:t>个发光强度，以适应具有更高光密度的溶液。</a:t>
            </a:r>
            <a:endParaRPr lang="en-GB" altLang="zh-CN" sz="1100" dirty="0"/>
          </a:p>
          <a:p>
            <a:pPr algn="just">
              <a:spcAft>
                <a:spcPts val="200"/>
              </a:spcAft>
            </a:pPr>
            <a:endParaRPr lang="en-US" sz="1100" dirty="0"/>
          </a:p>
          <a:p>
            <a:pPr algn="just">
              <a:spcAft>
                <a:spcPts val="200"/>
              </a:spcAft>
            </a:pPr>
            <a:r>
              <a:rPr lang="zh-CN" altLang="en-US" sz="1100" b="1" dirty="0">
                <a:latin typeface="+mn-ea"/>
              </a:rPr>
              <a:t>测试单元</a:t>
            </a:r>
            <a:endParaRPr lang="en-GB" altLang="zh-CN" sz="1100" b="1" dirty="0">
              <a:latin typeface="+mn-ea"/>
            </a:endParaRPr>
          </a:p>
          <a:p>
            <a:pPr algn="just">
              <a:spcAft>
                <a:spcPts val="200"/>
              </a:spcAft>
            </a:pPr>
            <a:r>
              <a:rPr lang="en-US" altLang="zh-CN" sz="1100" dirty="0"/>
              <a:t>TRACKER™</a:t>
            </a:r>
            <a:r>
              <a:rPr lang="zh-CN" altLang="fr-FR" sz="1100" dirty="0"/>
              <a:t>配套</a:t>
            </a:r>
            <a:r>
              <a:rPr lang="zh-CN" altLang="en-US" sz="1100" dirty="0"/>
              <a:t>恒温夹套</a:t>
            </a:r>
            <a:r>
              <a:rPr lang="zh-CN" altLang="fr-FR" sz="1100" dirty="0"/>
              <a:t>样品池</a:t>
            </a:r>
            <a:r>
              <a:rPr lang="zh-CN" altLang="en-US" sz="1100" dirty="0"/>
              <a:t>。测试过程中</a:t>
            </a:r>
            <a:r>
              <a:rPr lang="zh-CN" altLang="fr-FR" sz="1100" dirty="0"/>
              <a:t>，如果溶液浓度发生变化，可在样品池中放入磁力搅拌子搅拌溶液。</a:t>
            </a:r>
            <a:endParaRPr lang="fr-FR" altLang="zh-CN" sz="1100" dirty="0"/>
          </a:p>
          <a:p>
            <a:pPr algn="just">
              <a:spcAft>
                <a:spcPts val="200"/>
              </a:spcAft>
            </a:pPr>
            <a:endParaRPr lang="en-US" sz="1100" b="1" dirty="0">
              <a:latin typeface="+mn-ea"/>
            </a:endParaRPr>
          </a:p>
          <a:p>
            <a:r>
              <a:rPr lang="zh-CN" altLang="en-US" sz="1100" dirty="0"/>
              <a:t>通过使用循环水浴，</a:t>
            </a:r>
            <a:r>
              <a:rPr lang="zh-CN" altLang="fr-FR" sz="1100" dirty="0"/>
              <a:t>可将样品池和</a:t>
            </a:r>
            <a:r>
              <a:rPr lang="zh-CN" altLang="en-US" sz="1100" dirty="0"/>
              <a:t>注射器的温度控制在最高</a:t>
            </a:r>
            <a:r>
              <a:rPr lang="en-US" altLang="zh-CN" sz="1100" dirty="0"/>
              <a:t>90°C</a:t>
            </a:r>
            <a:r>
              <a:rPr lang="zh-CN" altLang="en-US" sz="1100" dirty="0"/>
              <a:t>。</a:t>
            </a:r>
            <a:r>
              <a:rPr lang="zh-CN" altLang="fr-FR" sz="1100" dirty="0"/>
              <a:t>仪器备有</a:t>
            </a:r>
            <a:r>
              <a:rPr lang="zh-CN" altLang="en-US" sz="1100" dirty="0"/>
              <a:t>温度传感器，记录样品或恒温夹套的温度</a:t>
            </a:r>
            <a:r>
              <a:rPr lang="zh-CN" altLang="fr-FR" sz="1100" dirty="0"/>
              <a:t>（精度</a:t>
            </a:r>
            <a:r>
              <a:rPr lang="en-US" altLang="zh-CN" sz="1100" dirty="0"/>
              <a:t>±0.2</a:t>
            </a:r>
            <a:r>
              <a:rPr lang="zh-CN" altLang="en-US" sz="1100" dirty="0"/>
              <a:t>℃ </a:t>
            </a:r>
            <a:r>
              <a:rPr lang="zh-CN" altLang="fr-FR" sz="1100" dirty="0"/>
              <a:t>）。</a:t>
            </a:r>
            <a:endParaRPr lang="en-GB" altLang="zh-CN" sz="1100" dirty="0"/>
          </a:p>
          <a:p>
            <a:r>
              <a:rPr lang="zh-CN" altLang="en-US" sz="1100" dirty="0"/>
              <a:t/>
            </a:r>
            <a:br>
              <a:rPr lang="zh-CN" altLang="en-US" sz="1100" dirty="0"/>
            </a:br>
            <a:r>
              <a:rPr lang="zh-CN" altLang="en-US" sz="1100" dirty="0"/>
              <a:t>来自</a:t>
            </a:r>
            <a:r>
              <a:rPr lang="zh-CN" altLang="fr-FR" sz="1100" dirty="0"/>
              <a:t>温度</a:t>
            </a:r>
            <a:r>
              <a:rPr lang="zh-CN" altLang="en-US" sz="1100" dirty="0"/>
              <a:t>探针的数据与样品结果一起自动记录在软件中。 </a:t>
            </a:r>
            <a:r>
              <a:rPr lang="zh-CN" altLang="fr-FR" sz="1100" dirty="0"/>
              <a:t>因此，软件可</a:t>
            </a:r>
            <a:r>
              <a:rPr lang="zh-CN" altLang="en-US" sz="1100" dirty="0"/>
              <a:t>根据实际温度调整密度值。</a:t>
            </a:r>
            <a:br>
              <a:rPr lang="zh-CN" altLang="en-US" sz="1100" dirty="0"/>
            </a:br>
            <a:r>
              <a:rPr lang="zh-CN" altLang="en-US" sz="1100" dirty="0"/>
              <a:t/>
            </a:r>
            <a:br>
              <a:rPr lang="zh-CN" altLang="en-US" sz="1100" dirty="0"/>
            </a:br>
            <a:r>
              <a:rPr lang="en-US" altLang="zh-CN" sz="1100" dirty="0"/>
              <a:t>TRACKER™</a:t>
            </a:r>
            <a:r>
              <a:rPr lang="zh-CN" altLang="fr-FR" sz="110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安置在保护外罩内，在实验中可避免光污染和保护仪器免受灰尘影响。</a:t>
            </a:r>
            <a:endParaRPr lang="zh-CN" altLang="en-US" sz="1100" dirty="0"/>
          </a:p>
        </p:txBody>
      </p:sp>
      <p:graphicFrame>
        <p:nvGraphicFramePr>
          <p:cNvPr id="10" name="Tableau 9">
            <a:extLst>
              <a:ext uri="{FF2B5EF4-FFF2-40B4-BE49-F238E27FC236}">
                <a16:creationId xmlns:a16="http://schemas.microsoft.com/office/drawing/2014/main" xmlns="" id="{3071CD57-4CF3-489B-90EE-100C0DA31047}"/>
              </a:ext>
            </a:extLst>
          </p:cNvPr>
          <p:cNvGraphicFramePr>
            <a:graphicFrameLocks noGrp="1"/>
          </p:cNvGraphicFramePr>
          <p:nvPr>
            <p:extLst>
              <p:ext uri="{D42A27DB-BD31-4B8C-83A1-F6EECF244321}">
                <p14:modId xmlns:p14="http://schemas.microsoft.com/office/powerpoint/2010/main" val="4282893352"/>
              </p:ext>
            </p:extLst>
          </p:nvPr>
        </p:nvGraphicFramePr>
        <p:xfrm>
          <a:off x="542969" y="4984386"/>
          <a:ext cx="2470469" cy="2386873"/>
        </p:xfrm>
        <a:graphic>
          <a:graphicData uri="http://schemas.openxmlformats.org/drawingml/2006/table">
            <a:tbl>
              <a:tblPr firstRow="1" bandRow="1">
                <a:effectLst/>
                <a:tableStyleId>{5940675A-B579-460E-94D1-54222C63F5DA}</a:tableStyleId>
              </a:tblPr>
              <a:tblGrid>
                <a:gridCol w="2470469">
                  <a:extLst>
                    <a:ext uri="{9D8B030D-6E8A-4147-A177-3AD203B41FA5}">
                      <a16:colId xmlns:a16="http://schemas.microsoft.com/office/drawing/2014/main" xmlns="" val="873289453"/>
                    </a:ext>
                  </a:extLst>
                </a:gridCol>
              </a:tblGrid>
              <a:tr h="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en-US" sz="1100" b="0" noProof="0" dirty="0">
                          <a:solidFill>
                            <a:schemeClr val="tx1"/>
                          </a:solidFill>
                        </a:rPr>
                        <a:t>功能</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2127793">
                <a:tc>
                  <a:txBody>
                    <a:bodyPr/>
                    <a:lstStyle/>
                    <a:p>
                      <a:pPr marL="285750" indent="-285750">
                        <a:spcAft>
                          <a:spcPts val="300"/>
                        </a:spcAft>
                        <a:buFont typeface="Arial" panose="020B0604020202020204" pitchFamily="34" charset="0"/>
                        <a:buChar char="•"/>
                      </a:pPr>
                      <a:r>
                        <a:rPr lang="zh-CN" altLang="en-US" sz="1100" b="0" noProof="0" dirty="0">
                          <a:solidFill>
                            <a:schemeClr val="tx1"/>
                          </a:solidFill>
                        </a:rPr>
                        <a:t>界面粘弹性</a:t>
                      </a:r>
                      <a:endParaRPr lang="en-US" sz="1100" b="0" noProof="0" dirty="0">
                        <a:solidFill>
                          <a:schemeClr val="tx1"/>
                        </a:solidFill>
                      </a:endParaRPr>
                    </a:p>
                    <a:p>
                      <a:pPr marL="663717" lvl="1" indent="-285750">
                        <a:spcAft>
                          <a:spcPts val="300"/>
                        </a:spcAft>
                        <a:buFont typeface="Wingdings" panose="05000000000000000000" pitchFamily="2" charset="2"/>
                        <a:buChar char="ü"/>
                      </a:pPr>
                      <a:r>
                        <a:rPr lang="zh-CN" altLang="en-US" sz="1100" b="0" noProof="0" dirty="0">
                          <a:solidFill>
                            <a:schemeClr val="tx1"/>
                          </a:solidFill>
                        </a:rPr>
                        <a:t>弹性模量</a:t>
                      </a:r>
                      <a:endParaRPr lang="en-US" sz="1100" b="0" noProof="0" dirty="0">
                        <a:solidFill>
                          <a:schemeClr val="tx1"/>
                        </a:solidFill>
                      </a:endParaRPr>
                    </a:p>
                    <a:p>
                      <a:pPr marL="663717" lvl="1" indent="-285750">
                        <a:spcAft>
                          <a:spcPts val="300"/>
                        </a:spcAft>
                        <a:buFont typeface="Wingdings" panose="05000000000000000000" pitchFamily="2" charset="2"/>
                        <a:buChar char="ü"/>
                      </a:pPr>
                      <a:r>
                        <a:rPr lang="zh-CN" altLang="en-US" sz="1100" b="0" noProof="0" dirty="0">
                          <a:solidFill>
                            <a:schemeClr val="tx1"/>
                          </a:solidFill>
                        </a:rPr>
                        <a:t>粘性模量</a:t>
                      </a:r>
                      <a:endParaRPr lang="en-US" sz="1100" b="0" noProof="0" dirty="0">
                        <a:solidFill>
                          <a:schemeClr val="tx1"/>
                        </a:solidFill>
                      </a:endParaRPr>
                    </a:p>
                    <a:p>
                      <a:pPr marL="285750" indent="-285750">
                        <a:spcAft>
                          <a:spcPts val="300"/>
                        </a:spcAft>
                        <a:buFont typeface="Arial" panose="020B0604020202020204" pitchFamily="34" charset="0"/>
                        <a:buChar char="•"/>
                      </a:pPr>
                      <a:r>
                        <a:rPr lang="zh-CN" altLang="en-US" sz="1100" b="0" noProof="0" dirty="0">
                          <a:solidFill>
                            <a:schemeClr val="tx1"/>
                          </a:solidFill>
                        </a:rPr>
                        <a:t>表面张力</a:t>
                      </a:r>
                      <a:endParaRPr lang="en-US" sz="1100" b="0" noProof="0" dirty="0">
                        <a:solidFill>
                          <a:schemeClr val="tx1"/>
                        </a:solidFill>
                      </a:endParaRPr>
                    </a:p>
                    <a:p>
                      <a:pPr marL="285750" indent="-285750">
                        <a:spcAft>
                          <a:spcPts val="300"/>
                        </a:spcAft>
                        <a:buFont typeface="Arial" panose="020B0604020202020204" pitchFamily="34" charset="0"/>
                        <a:buChar char="•"/>
                      </a:pPr>
                      <a:r>
                        <a:rPr lang="zh-CN" altLang="en-US" sz="1100" b="0" noProof="0" dirty="0">
                          <a:solidFill>
                            <a:schemeClr val="tx1"/>
                          </a:solidFill>
                        </a:rPr>
                        <a:t>界面张力</a:t>
                      </a:r>
                      <a:endParaRPr lang="en-US" sz="1100" b="0" noProof="0" dirty="0">
                        <a:solidFill>
                          <a:schemeClr val="tx1"/>
                        </a:solidFill>
                      </a:endParaRPr>
                    </a:p>
                    <a:p>
                      <a:pPr marL="285750" indent="-285750">
                        <a:spcAft>
                          <a:spcPts val="300"/>
                        </a:spcAft>
                        <a:buFont typeface="Arial" panose="020B0604020202020204" pitchFamily="34" charset="0"/>
                        <a:buChar char="•"/>
                      </a:pPr>
                      <a:r>
                        <a:rPr lang="zh-CN" altLang="en-US" sz="1100" b="0" noProof="0" dirty="0">
                          <a:solidFill>
                            <a:schemeClr val="tx1"/>
                          </a:solidFill>
                        </a:rPr>
                        <a:t>接触角和表面能</a:t>
                      </a:r>
                      <a:endParaRPr lang="en-US" sz="1100" b="0" noProof="0" dirty="0">
                        <a:solidFill>
                          <a:schemeClr val="tx1"/>
                        </a:solidFill>
                      </a:endParaRPr>
                    </a:p>
                    <a:p>
                      <a:pPr marL="285750" indent="-285750">
                        <a:spcAft>
                          <a:spcPts val="300"/>
                        </a:spcAft>
                        <a:buFont typeface="Arial" panose="020B0604020202020204" pitchFamily="34" charset="0"/>
                        <a:buChar char="•"/>
                      </a:pPr>
                      <a:r>
                        <a:rPr lang="zh-CN" altLang="en-US" sz="1100" b="0" noProof="0" dirty="0">
                          <a:solidFill>
                            <a:schemeClr val="tx1"/>
                          </a:solidFill>
                        </a:rPr>
                        <a:t>前进角和后退角</a:t>
                      </a:r>
                      <a:endParaRPr lang="en-US" sz="1100" b="0" noProof="0" dirty="0">
                        <a:solidFill>
                          <a:schemeClr val="tx1"/>
                        </a:solidFill>
                      </a:endParaRPr>
                    </a:p>
                    <a:p>
                      <a:pPr marL="285750" indent="-285750">
                        <a:spcAft>
                          <a:spcPts val="300"/>
                        </a:spcAft>
                        <a:buFont typeface="Arial" panose="020B0604020202020204" pitchFamily="34" charset="0"/>
                        <a:buChar char="•"/>
                      </a:pPr>
                      <a:r>
                        <a:rPr lang="zh-CN" altLang="en-US" sz="1100" b="0" noProof="0" dirty="0">
                          <a:solidFill>
                            <a:schemeClr val="tx1"/>
                          </a:solidFill>
                        </a:rPr>
                        <a:t>刚性系数</a:t>
                      </a:r>
                      <a:endParaRPr lang="en-GB" altLang="zh-CN" sz="1100" b="0" noProof="0" dirty="0">
                        <a:solidFill>
                          <a:schemeClr val="tx1"/>
                        </a:solidFill>
                      </a:endParaRPr>
                    </a:p>
                    <a:p>
                      <a:pPr marL="285750" indent="-285750">
                        <a:spcAft>
                          <a:spcPts val="300"/>
                        </a:spcAft>
                        <a:buFont typeface="Arial" panose="020B0604020202020204" pitchFamily="34" charset="0"/>
                        <a:buChar char="•"/>
                      </a:pPr>
                      <a:r>
                        <a:rPr lang="zh-CN" altLang="en-US" sz="1100" b="0" noProof="0" dirty="0">
                          <a:solidFill>
                            <a:schemeClr val="tx1"/>
                          </a:solidFill>
                        </a:rPr>
                        <a:t>临界胶束浓度的测量</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3414933187"/>
                  </a:ext>
                </a:extLst>
              </a:tr>
            </a:tbl>
          </a:graphicData>
        </a:graphic>
      </p:graphicFrame>
      <p:pic>
        <p:nvPicPr>
          <p:cNvPr id="14" name="Image 13" descr="Une image contenant équipement électronique, moniteur, table, ordinateur&#10;&#10;Description générée automatiquement">
            <a:extLst>
              <a:ext uri="{FF2B5EF4-FFF2-40B4-BE49-F238E27FC236}">
                <a16:creationId xmlns:a16="http://schemas.microsoft.com/office/drawing/2014/main" xmlns="" id="{1AF902FF-415F-445A-8FE1-EB60697C0D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306" t="13083" b="7928"/>
          <a:stretch/>
        </p:blipFill>
        <p:spPr>
          <a:xfrm>
            <a:off x="357611" y="1238337"/>
            <a:ext cx="2395319" cy="2082217"/>
          </a:xfrm>
          <a:prstGeom prst="rect">
            <a:avLst/>
          </a:prstGeom>
        </p:spPr>
      </p:pic>
      <p:pic>
        <p:nvPicPr>
          <p:cNvPr id="15" name="Image 14" descr="Une image contenant table, microscope, assis, neige&#10;&#10;Description générée automatiquement">
            <a:extLst>
              <a:ext uri="{FF2B5EF4-FFF2-40B4-BE49-F238E27FC236}">
                <a16:creationId xmlns:a16="http://schemas.microsoft.com/office/drawing/2014/main" xmlns="" id="{375109CB-6CDB-420F-B676-8490798282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384" t="10381" r="7963" b="1960"/>
          <a:stretch/>
        </p:blipFill>
        <p:spPr>
          <a:xfrm>
            <a:off x="1272703" y="2360983"/>
            <a:ext cx="2263351" cy="2233957"/>
          </a:xfrm>
          <a:prstGeom prst="rect">
            <a:avLst/>
          </a:prstGeom>
        </p:spPr>
      </p:pic>
    </p:spTree>
    <p:extLst>
      <p:ext uri="{BB962C8B-B14F-4D97-AF65-F5344CB8AC3E}">
        <p14:creationId xmlns:p14="http://schemas.microsoft.com/office/powerpoint/2010/main" val="1381319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Une image contenant photo, assis, boîte, blanc&#10;&#10;Description générée automatiquement">
            <a:extLst>
              <a:ext uri="{FF2B5EF4-FFF2-40B4-BE49-F238E27FC236}">
                <a16:creationId xmlns:a16="http://schemas.microsoft.com/office/drawing/2014/main" xmlns="" id="{9D2066DC-4449-4015-9113-DC8BBDDF71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380" r="11954"/>
          <a:stretch/>
        </p:blipFill>
        <p:spPr>
          <a:xfrm>
            <a:off x="5202320" y="1019087"/>
            <a:ext cx="1925164" cy="1785018"/>
          </a:xfrm>
          <a:prstGeom prst="rect">
            <a:avLst/>
          </a:prstGeom>
        </p:spPr>
      </p:pic>
      <p:graphicFrame>
        <p:nvGraphicFramePr>
          <p:cNvPr id="34" name="Tableau 33">
            <a:extLst>
              <a:ext uri="{FF2B5EF4-FFF2-40B4-BE49-F238E27FC236}">
                <a16:creationId xmlns:a16="http://schemas.microsoft.com/office/drawing/2014/main" xmlns="" id="{581AFACD-84AF-4656-94BA-F03EDDDA564C}"/>
              </a:ext>
            </a:extLst>
          </p:cNvPr>
          <p:cNvGraphicFramePr>
            <a:graphicFrameLocks noGrp="1"/>
          </p:cNvGraphicFramePr>
          <p:nvPr>
            <p:extLst>
              <p:ext uri="{D42A27DB-BD31-4B8C-83A1-F6EECF244321}">
                <p14:modId xmlns:p14="http://schemas.microsoft.com/office/powerpoint/2010/main" val="4274982425"/>
              </p:ext>
            </p:extLst>
          </p:nvPr>
        </p:nvGraphicFramePr>
        <p:xfrm>
          <a:off x="346217" y="3298906"/>
          <a:ext cx="7037754" cy="1005840"/>
        </p:xfrm>
        <a:graphic>
          <a:graphicData uri="http://schemas.openxmlformats.org/drawingml/2006/table">
            <a:tbl>
              <a:tblPr firstRow="1" bandRow="1">
                <a:effectLst/>
                <a:tableStyleId>{5940675A-B579-460E-94D1-54222C63F5DA}</a:tableStyleId>
              </a:tblPr>
              <a:tblGrid>
                <a:gridCol w="1608862">
                  <a:extLst>
                    <a:ext uri="{9D8B030D-6E8A-4147-A177-3AD203B41FA5}">
                      <a16:colId xmlns:a16="http://schemas.microsoft.com/office/drawing/2014/main" xmlns="" val="3873192432"/>
                    </a:ext>
                  </a:extLst>
                </a:gridCol>
                <a:gridCol w="5428892">
                  <a:extLst>
                    <a:ext uri="{9D8B030D-6E8A-4147-A177-3AD203B41FA5}">
                      <a16:colId xmlns:a16="http://schemas.microsoft.com/office/drawing/2014/main" xmlns="" val="873289453"/>
                    </a:ext>
                  </a:extLst>
                </a:gridCol>
              </a:tblGrid>
              <a:tr h="216000">
                <a:tc gridSpan="2">
                  <a:txBody>
                    <a:bodyPr/>
                    <a:lstStyle/>
                    <a:p>
                      <a:pPr algn="l"/>
                      <a:r>
                        <a:rPr lang="zh-CN" altLang="en-US" sz="1050" b="1" dirty="0">
                          <a:solidFill>
                            <a:schemeClr val="tx1"/>
                          </a:solidFill>
                        </a:rPr>
                        <a:t>技术规格</a:t>
                      </a:r>
                      <a:endParaRPr lang="en-US" sz="1050" b="1"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solidFill>
                          <a:schemeClr val="tx1">
                            <a:lumMod val="65000"/>
                            <a:lumOff val="35000"/>
                          </a:schemeClr>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216000">
                <a:tc>
                  <a:txBody>
                    <a:bodyPr/>
                    <a:lstStyle/>
                    <a:p>
                      <a:pPr marL="0" indent="0">
                        <a:buFont typeface="Wingdings" panose="05000000000000000000" pitchFamily="2" charset="2"/>
                        <a:buNone/>
                      </a:pPr>
                      <a:r>
                        <a:rPr lang="zh-CN" altLang="en-US" sz="1050" b="0" dirty="0">
                          <a:solidFill>
                            <a:schemeClr val="tx1"/>
                          </a:solidFill>
                        </a:rPr>
                        <a:t>兼容性</a:t>
                      </a:r>
                      <a:endParaRPr lang="en-US" sz="1050" b="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sv-SE" sz="1050" b="0" dirty="0">
                          <a:solidFill>
                            <a:schemeClr val="tx1"/>
                          </a:solidFill>
                        </a:rPr>
                        <a:t>TRKS, TRKH, TRKCMC</a:t>
                      </a:r>
                      <a:endParaRPr lang="en-US" sz="1050" b="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14933187"/>
                  </a:ext>
                </a:extLst>
              </a:tr>
              <a:tr h="216000">
                <a:tc>
                  <a:txBody>
                    <a:bodyPr/>
                    <a:lstStyle/>
                    <a:p>
                      <a:r>
                        <a:rPr lang="zh-CN" altLang="en-US" sz="1050" b="0" dirty="0">
                          <a:solidFill>
                            <a:schemeClr val="tx1"/>
                          </a:solidFill>
                        </a:rPr>
                        <a:t>频率范围</a:t>
                      </a:r>
                      <a:endParaRPr lang="en-US" sz="1050" b="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en-US" sz="1050" b="0" dirty="0">
                          <a:solidFill>
                            <a:schemeClr val="tx1"/>
                          </a:solidFill>
                        </a:rPr>
                        <a:t>0</a:t>
                      </a:r>
                      <a:r>
                        <a:rPr lang="fr-FR" sz="1050" b="0" dirty="0">
                          <a:solidFill>
                            <a:schemeClr val="tx1"/>
                          </a:solidFill>
                        </a:rPr>
                        <a:t>.</a:t>
                      </a:r>
                      <a:r>
                        <a:rPr lang="en-US" sz="1050" b="0" dirty="0">
                          <a:solidFill>
                            <a:schemeClr val="tx1"/>
                          </a:solidFill>
                        </a:rPr>
                        <a:t>01Hz – 10Hz</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54163459"/>
                  </a:ext>
                </a:extLst>
              </a:tr>
              <a:tr h="155198">
                <a:tc>
                  <a:txBody>
                    <a:bodyPr/>
                    <a:lstStyle/>
                    <a:p>
                      <a:r>
                        <a:rPr lang="zh-CN" altLang="en-US" sz="1050" b="0" dirty="0">
                          <a:solidFill>
                            <a:schemeClr val="tx1"/>
                          </a:solidFill>
                        </a:rPr>
                        <a:t>适用体系</a:t>
                      </a:r>
                      <a:endParaRPr lang="en-US" sz="1050" b="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050" b="0" dirty="0">
                          <a:solidFill>
                            <a:schemeClr val="tx1"/>
                          </a:solidFill>
                        </a:rPr>
                        <a:t>仅适用于气</a:t>
                      </a:r>
                      <a:r>
                        <a:rPr lang="fr-FR" altLang="zh-CN" sz="1050" b="0" dirty="0">
                          <a:solidFill>
                            <a:schemeClr val="tx1"/>
                          </a:solidFill>
                        </a:rPr>
                        <a:t>/</a:t>
                      </a:r>
                      <a:r>
                        <a:rPr lang="zh-CN" altLang="fr-FR" sz="1050" b="0" dirty="0">
                          <a:solidFill>
                            <a:schemeClr val="tx1"/>
                          </a:solidFill>
                        </a:rPr>
                        <a:t>液振荡</a:t>
                      </a:r>
                      <a:endParaRPr lang="en-US" sz="1050" b="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7181583"/>
                  </a:ext>
                </a:extLst>
              </a:tr>
            </a:tbl>
          </a:graphicData>
        </a:graphic>
      </p:graphicFrame>
      <p:sp>
        <p:nvSpPr>
          <p:cNvPr id="13" name="ZoneTexte 12">
            <a:extLst>
              <a:ext uri="{FF2B5EF4-FFF2-40B4-BE49-F238E27FC236}">
                <a16:creationId xmlns:a16="http://schemas.microsoft.com/office/drawing/2014/main" xmlns="" id="{992CE028-27B4-4FE0-AF0C-B7711AFE7010}"/>
              </a:ext>
            </a:extLst>
          </p:cNvPr>
          <p:cNvSpPr txBox="1"/>
          <p:nvPr/>
        </p:nvSpPr>
        <p:spPr>
          <a:xfrm>
            <a:off x="283535" y="1528891"/>
            <a:ext cx="4189863" cy="1569660"/>
          </a:xfrm>
          <a:prstGeom prst="rect">
            <a:avLst/>
          </a:prstGeom>
          <a:noFill/>
        </p:spPr>
        <p:txBody>
          <a:bodyPr wrap="square" rtlCol="0">
            <a:spAutoFit/>
          </a:bodyPr>
          <a:lstStyle/>
          <a:p>
            <a:pPr algn="just">
              <a:spcAft>
                <a:spcPts val="600"/>
              </a:spcAft>
            </a:pPr>
            <a:r>
              <a:rPr lang="en-US" altLang="zh-CN" sz="1400" b="1" cap="small" dirty="0">
                <a:solidFill>
                  <a:schemeClr val="accent6">
                    <a:lumMod val="75000"/>
                  </a:schemeClr>
                </a:solidFill>
              </a:rPr>
              <a:t>Piezo</a:t>
            </a:r>
            <a:r>
              <a:rPr lang="zh-CN" altLang="en-US" sz="1400" b="1" cap="small" dirty="0">
                <a:solidFill>
                  <a:schemeClr val="accent6">
                    <a:lumMod val="75000"/>
                  </a:schemeClr>
                </a:solidFill>
              </a:rPr>
              <a:t>压电式高频振荡选项</a:t>
            </a:r>
          </a:p>
          <a:p>
            <a:r>
              <a:rPr lang="zh-CN" altLang="en-US" sz="1100" b="1" dirty="0"/>
              <a:t>压电单元</a:t>
            </a:r>
            <a:r>
              <a:rPr lang="zh-CN" altLang="en-US" sz="1100" dirty="0"/>
              <a:t>与注射器相连接。</a:t>
            </a:r>
            <a:endParaRPr lang="en-GB" altLang="zh-CN" sz="1100" dirty="0"/>
          </a:p>
          <a:p>
            <a:r>
              <a:rPr lang="zh-CN" altLang="en-US" sz="1100" dirty="0"/>
              <a:t/>
            </a:r>
            <a:br>
              <a:rPr lang="zh-CN" altLang="en-US" sz="1100" dirty="0"/>
            </a:br>
            <a:r>
              <a:rPr lang="zh-CN" altLang="en-US" sz="1100" dirty="0"/>
              <a:t>气泡</a:t>
            </a:r>
            <a:r>
              <a:rPr lang="zh-CN" altLang="fr-FR" sz="1100" dirty="0"/>
              <a:t>在</a:t>
            </a:r>
            <a:r>
              <a:rPr lang="zh-CN" altLang="en-US" sz="1100" dirty="0"/>
              <a:t>不同频率</a:t>
            </a:r>
            <a:r>
              <a:rPr lang="zh-CN" altLang="fr-FR" sz="1100" dirty="0"/>
              <a:t>下</a:t>
            </a:r>
            <a:r>
              <a:rPr lang="zh-CN" altLang="en-US" sz="1100" dirty="0"/>
              <a:t>（</a:t>
            </a:r>
            <a:r>
              <a:rPr lang="en-US" altLang="zh-CN" sz="1100" dirty="0"/>
              <a:t>0.01Hz~10Hz</a:t>
            </a:r>
            <a:r>
              <a:rPr lang="zh-CN" altLang="en-US" sz="1100" dirty="0"/>
              <a:t>）振荡。 振荡期间，软件</a:t>
            </a:r>
            <a:r>
              <a:rPr lang="zh-CN" altLang="fr-FR" sz="1100" dirty="0"/>
              <a:t>以最大记录速度</a:t>
            </a:r>
            <a:r>
              <a:rPr lang="zh-CN" altLang="en-US" sz="1100" dirty="0"/>
              <a:t>（每秒</a:t>
            </a:r>
            <a:r>
              <a:rPr lang="en-US" altLang="zh-CN" sz="1100" dirty="0"/>
              <a:t>60</a:t>
            </a:r>
            <a:r>
              <a:rPr lang="zh-CN" altLang="en-US" sz="1100" dirty="0"/>
              <a:t>张）</a:t>
            </a:r>
            <a:r>
              <a:rPr lang="zh-CN" altLang="fr-FR" sz="1100" dirty="0"/>
              <a:t>捕捉滴</a:t>
            </a:r>
            <a:r>
              <a:rPr lang="zh-CN" altLang="en-US" sz="1100" dirty="0"/>
              <a:t>图像以进行后续分析</a:t>
            </a:r>
            <a:r>
              <a:rPr lang="zh-CN" altLang="fr-FR" sz="1100" dirty="0"/>
              <a:t>，记录期间不显示数据</a:t>
            </a:r>
            <a:r>
              <a:rPr lang="zh-CN" altLang="en-US" sz="1100" dirty="0"/>
              <a:t>。</a:t>
            </a:r>
            <a:endParaRPr lang="en-GB" altLang="zh-CN" sz="1100" dirty="0"/>
          </a:p>
          <a:p>
            <a:r>
              <a:rPr lang="zh-CN" altLang="en-US" sz="1100" dirty="0"/>
              <a:t/>
            </a:r>
            <a:br>
              <a:rPr lang="zh-CN" altLang="en-US" sz="1100" dirty="0"/>
            </a:br>
            <a:r>
              <a:rPr lang="zh-CN" altLang="en-US" sz="1100" dirty="0"/>
              <a:t>振荡结束后，计算并显示结果。</a:t>
            </a:r>
          </a:p>
        </p:txBody>
      </p:sp>
      <p:sp>
        <p:nvSpPr>
          <p:cNvPr id="21" name="ZoneTexte 20">
            <a:extLst>
              <a:ext uri="{FF2B5EF4-FFF2-40B4-BE49-F238E27FC236}">
                <a16:creationId xmlns:a16="http://schemas.microsoft.com/office/drawing/2014/main" xmlns="" id="{D04FEA19-4028-4A2F-A870-4F63726B6E1B}"/>
              </a:ext>
            </a:extLst>
          </p:cNvPr>
          <p:cNvSpPr txBox="1"/>
          <p:nvPr/>
        </p:nvSpPr>
        <p:spPr>
          <a:xfrm>
            <a:off x="194622" y="643453"/>
            <a:ext cx="7190457" cy="400110"/>
          </a:xfrm>
          <a:prstGeom prst="rect">
            <a:avLst/>
          </a:prstGeom>
          <a:noFill/>
        </p:spPr>
        <p:txBody>
          <a:bodyPr wrap="square" rtlCol="0" anchor="ctr">
            <a:spAutoFit/>
          </a:bodyPr>
          <a:lstStyle/>
          <a:p>
            <a:r>
              <a:rPr lang="en-US" sz="2000" b="1" dirty="0">
                <a:solidFill>
                  <a:schemeClr val="accent6">
                    <a:lumMod val="75000"/>
                  </a:schemeClr>
                </a:solidFill>
              </a:rPr>
              <a:t>TRACKER™ </a:t>
            </a:r>
            <a:r>
              <a:rPr lang="zh-CN" altLang="en-US" sz="2000" b="1" dirty="0">
                <a:solidFill>
                  <a:schemeClr val="accent6">
                    <a:lumMod val="75000"/>
                  </a:schemeClr>
                </a:solidFill>
              </a:rPr>
              <a:t>模块</a:t>
            </a:r>
            <a:endParaRPr lang="fr-FR" sz="2000" b="1" dirty="0">
              <a:solidFill>
                <a:schemeClr val="accent6">
                  <a:lumMod val="75000"/>
                </a:schemeClr>
              </a:solidFill>
            </a:endParaRPr>
          </a:p>
        </p:txBody>
      </p:sp>
      <p:cxnSp>
        <p:nvCxnSpPr>
          <p:cNvPr id="24" name="Connecteur droit 23">
            <a:extLst>
              <a:ext uri="{FF2B5EF4-FFF2-40B4-BE49-F238E27FC236}">
                <a16:creationId xmlns:a16="http://schemas.microsoft.com/office/drawing/2014/main" xmlns="" id="{9ADCC332-A96C-4341-9E96-229799E6C9AD}"/>
              </a:ext>
            </a:extLst>
          </p:cNvPr>
          <p:cNvCxnSpPr>
            <a:cxnSpLocks/>
          </p:cNvCxnSpPr>
          <p:nvPr/>
        </p:nvCxnSpPr>
        <p:spPr>
          <a:xfrm>
            <a:off x="196589" y="1043563"/>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graphicFrame>
        <p:nvGraphicFramePr>
          <p:cNvPr id="20" name="Tableau 19">
            <a:extLst>
              <a:ext uri="{FF2B5EF4-FFF2-40B4-BE49-F238E27FC236}">
                <a16:creationId xmlns:a16="http://schemas.microsoft.com/office/drawing/2014/main" xmlns="" id="{7A03D85A-9C86-4B49-B2E6-86916A15B4DE}"/>
              </a:ext>
            </a:extLst>
          </p:cNvPr>
          <p:cNvGraphicFramePr>
            <a:graphicFrameLocks noGrp="1"/>
          </p:cNvGraphicFramePr>
          <p:nvPr>
            <p:extLst>
              <p:ext uri="{D42A27DB-BD31-4B8C-83A1-F6EECF244321}">
                <p14:modId xmlns:p14="http://schemas.microsoft.com/office/powerpoint/2010/main" val="101693988"/>
              </p:ext>
            </p:extLst>
          </p:nvPr>
        </p:nvGraphicFramePr>
        <p:xfrm>
          <a:off x="346217" y="5991083"/>
          <a:ext cx="7037754" cy="777240"/>
        </p:xfrm>
        <a:graphic>
          <a:graphicData uri="http://schemas.openxmlformats.org/drawingml/2006/table">
            <a:tbl>
              <a:tblPr firstRow="1" bandRow="1">
                <a:effectLst/>
                <a:tableStyleId>{5940675A-B579-460E-94D1-54222C63F5DA}</a:tableStyleId>
              </a:tblPr>
              <a:tblGrid>
                <a:gridCol w="1601250">
                  <a:extLst>
                    <a:ext uri="{9D8B030D-6E8A-4147-A177-3AD203B41FA5}">
                      <a16:colId xmlns:a16="http://schemas.microsoft.com/office/drawing/2014/main" xmlns="" val="3873192432"/>
                    </a:ext>
                  </a:extLst>
                </a:gridCol>
                <a:gridCol w="5436504">
                  <a:extLst>
                    <a:ext uri="{9D8B030D-6E8A-4147-A177-3AD203B41FA5}">
                      <a16:colId xmlns:a16="http://schemas.microsoft.com/office/drawing/2014/main" xmlns="" val="873289453"/>
                    </a:ext>
                  </a:extLst>
                </a:gridCol>
              </a:tblGrid>
              <a:tr h="0">
                <a:tc gridSpan="2">
                  <a:txBody>
                    <a:bodyPr/>
                    <a:lstStyle/>
                    <a:p>
                      <a:pPr algn="l"/>
                      <a:r>
                        <a:rPr lang="zh-CN" altLang="en-US" sz="1100" b="1" dirty="0">
                          <a:solidFill>
                            <a:schemeClr val="tx1"/>
                          </a:solidFill>
                        </a:rPr>
                        <a:t>技术规格</a:t>
                      </a:r>
                      <a:endParaRPr lang="en-US" sz="1100" b="1"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solidFill>
                          <a:schemeClr val="tx1">
                            <a:lumMod val="65000"/>
                            <a:lumOff val="35000"/>
                          </a:schemeClr>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195707">
                <a:tc>
                  <a:txBody>
                    <a:bodyPr/>
                    <a:lstStyle/>
                    <a:p>
                      <a:pPr marL="0" indent="0">
                        <a:buFont typeface="Wingdings" panose="05000000000000000000" pitchFamily="2" charset="2"/>
                        <a:buNone/>
                      </a:pPr>
                      <a:r>
                        <a:rPr lang="zh-CN" altLang="en-US" sz="1100" b="0" dirty="0">
                          <a:solidFill>
                            <a:schemeClr val="tx1"/>
                          </a:solidFill>
                        </a:rPr>
                        <a:t>兼容性</a:t>
                      </a:r>
                      <a:endParaRPr lang="en-US" sz="1100" b="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sv-SE" sz="1100" b="0" dirty="0">
                          <a:solidFill>
                            <a:schemeClr val="tx1"/>
                          </a:solidFill>
                        </a:rPr>
                        <a:t>TRKS, TRKH, TRKCMC</a:t>
                      </a:r>
                      <a:endParaRPr lang="en-US" sz="1100" b="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14933187"/>
                  </a:ext>
                </a:extLst>
              </a:tr>
              <a:tr h="0">
                <a:tc>
                  <a:txBody>
                    <a:bodyPr/>
                    <a:lstStyle/>
                    <a:p>
                      <a:r>
                        <a:rPr lang="zh-CN" altLang="en-US" sz="1100" b="0" dirty="0">
                          <a:solidFill>
                            <a:schemeClr val="tx1"/>
                          </a:solidFill>
                        </a:rPr>
                        <a:t>适用体系</a:t>
                      </a:r>
                      <a:endParaRPr lang="en-US" sz="1100" b="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dirty="0">
                          <a:solidFill>
                            <a:schemeClr val="tx1"/>
                          </a:solidFill>
                        </a:rPr>
                        <a:t>气</a:t>
                      </a:r>
                      <a:r>
                        <a:rPr lang="fr-FR" altLang="zh-CN" sz="1100" b="0" dirty="0">
                          <a:solidFill>
                            <a:schemeClr val="tx1"/>
                          </a:solidFill>
                        </a:rPr>
                        <a:t>/ </a:t>
                      </a:r>
                      <a:r>
                        <a:rPr lang="zh-CN" altLang="fr-FR" sz="1100" b="0" dirty="0">
                          <a:solidFill>
                            <a:schemeClr val="tx1"/>
                          </a:solidFill>
                        </a:rPr>
                        <a:t>液界面，连接气相</a:t>
                      </a:r>
                      <a:endParaRPr lang="en-US" sz="1100" b="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7181583"/>
                  </a:ext>
                </a:extLst>
              </a:tr>
            </a:tbl>
          </a:graphicData>
        </a:graphic>
      </p:graphicFrame>
      <p:sp>
        <p:nvSpPr>
          <p:cNvPr id="27" name="ZoneTexte 26">
            <a:extLst>
              <a:ext uri="{FF2B5EF4-FFF2-40B4-BE49-F238E27FC236}">
                <a16:creationId xmlns:a16="http://schemas.microsoft.com/office/drawing/2014/main" xmlns="" id="{7EFDF6C6-B213-4A27-B503-68CFF8AD705C}"/>
              </a:ext>
            </a:extLst>
          </p:cNvPr>
          <p:cNvSpPr txBox="1"/>
          <p:nvPr/>
        </p:nvSpPr>
        <p:spPr>
          <a:xfrm>
            <a:off x="366817" y="4704164"/>
            <a:ext cx="4346464" cy="969496"/>
          </a:xfrm>
          <a:prstGeom prst="rect">
            <a:avLst/>
          </a:prstGeom>
          <a:noFill/>
        </p:spPr>
        <p:txBody>
          <a:bodyPr wrap="square" rtlCol="0">
            <a:spAutoFit/>
          </a:bodyPr>
          <a:lstStyle/>
          <a:p>
            <a:pPr algn="just">
              <a:spcAft>
                <a:spcPts val="1200"/>
              </a:spcAft>
            </a:pPr>
            <a:r>
              <a:rPr lang="zh-CN" altLang="en-US" sz="1400" b="1" cap="small" dirty="0">
                <a:solidFill>
                  <a:schemeClr val="accent6">
                    <a:lumMod val="75000"/>
                  </a:schemeClr>
                </a:solidFill>
              </a:rPr>
              <a:t>压力感应器</a:t>
            </a:r>
            <a:r>
              <a:rPr lang="zh-CN" altLang="fr-FR" sz="1400" b="1" cap="small" dirty="0">
                <a:solidFill>
                  <a:schemeClr val="accent6">
                    <a:lumMod val="75000"/>
                  </a:schemeClr>
                </a:solidFill>
              </a:rPr>
              <a:t>直接</a:t>
            </a:r>
            <a:r>
              <a:rPr lang="zh-CN" altLang="en-US" sz="1400" b="1" cap="small" dirty="0">
                <a:solidFill>
                  <a:schemeClr val="accent6">
                    <a:lumMod val="75000"/>
                  </a:schemeClr>
                </a:solidFill>
              </a:rPr>
              <a:t>测量拉普拉斯压力</a:t>
            </a:r>
          </a:p>
          <a:p>
            <a:r>
              <a:rPr lang="zh-CN" altLang="en-US" sz="1100" dirty="0"/>
              <a:t>气液系统中的气泡压力可以实时测量并保存在</a:t>
            </a:r>
            <a:r>
              <a:rPr lang="en-US" altLang="zh-CN" sz="1100" dirty="0"/>
              <a:t>Tracker</a:t>
            </a:r>
            <a:r>
              <a:rPr lang="zh-CN" altLang="en-US" sz="1100" dirty="0"/>
              <a:t>软件中。</a:t>
            </a:r>
            <a:endParaRPr lang="en-GB" altLang="zh-CN" sz="1100" dirty="0"/>
          </a:p>
          <a:p>
            <a:r>
              <a:rPr lang="zh-CN" altLang="en-US" sz="1100" dirty="0"/>
              <a:t/>
            </a:r>
            <a:br>
              <a:rPr lang="zh-CN" altLang="en-US" sz="1100" dirty="0"/>
            </a:br>
            <a:r>
              <a:rPr lang="zh-CN" altLang="en-US" sz="1100" dirty="0"/>
              <a:t>请注意，该附件</a:t>
            </a:r>
            <a:r>
              <a:rPr lang="zh-CN" altLang="fr-FR" sz="1100" dirty="0"/>
              <a:t>不适用于</a:t>
            </a:r>
            <a:r>
              <a:rPr lang="zh-CN" altLang="en-US" sz="1100" dirty="0"/>
              <a:t>液</a:t>
            </a:r>
            <a:r>
              <a:rPr lang="en-US" altLang="zh-CN" sz="1100" dirty="0"/>
              <a:t>-</a:t>
            </a:r>
            <a:r>
              <a:rPr lang="zh-CN" altLang="en-US" sz="1100" dirty="0"/>
              <a:t>液</a:t>
            </a:r>
            <a:r>
              <a:rPr lang="zh-CN" altLang="fr-FR" sz="1100" dirty="0"/>
              <a:t>体系</a:t>
            </a:r>
            <a:r>
              <a:rPr lang="zh-CN" altLang="en-US" sz="1100" dirty="0"/>
              <a:t>。</a:t>
            </a:r>
          </a:p>
        </p:txBody>
      </p:sp>
      <p:pic>
        <p:nvPicPr>
          <p:cNvPr id="54" name="Image 53" descr="Une image contenant table, neige, gâteau, assis&#10;&#10;Description générée automatiquement">
            <a:extLst>
              <a:ext uri="{FF2B5EF4-FFF2-40B4-BE49-F238E27FC236}">
                <a16:creationId xmlns:a16="http://schemas.microsoft.com/office/drawing/2014/main" xmlns="" id="{FF92BF5A-ECFF-4CD3-B8C9-424177515A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710" t="34743" r="18836" b="16884"/>
          <a:stretch/>
        </p:blipFill>
        <p:spPr>
          <a:xfrm>
            <a:off x="4713281" y="4367544"/>
            <a:ext cx="2670690" cy="1509819"/>
          </a:xfrm>
          <a:prstGeom prst="rect">
            <a:avLst/>
          </a:prstGeom>
        </p:spPr>
      </p:pic>
      <p:sp>
        <p:nvSpPr>
          <p:cNvPr id="12" name="ZoneTexte 11">
            <a:extLst>
              <a:ext uri="{FF2B5EF4-FFF2-40B4-BE49-F238E27FC236}">
                <a16:creationId xmlns:a16="http://schemas.microsoft.com/office/drawing/2014/main" xmlns="" id="{5117BA5E-B440-4B0B-90AC-BF3942CAEF39}"/>
              </a:ext>
            </a:extLst>
          </p:cNvPr>
          <p:cNvSpPr txBox="1"/>
          <p:nvPr/>
        </p:nvSpPr>
        <p:spPr>
          <a:xfrm>
            <a:off x="346217" y="7075205"/>
            <a:ext cx="4127182" cy="1646605"/>
          </a:xfrm>
          <a:prstGeom prst="rect">
            <a:avLst/>
          </a:prstGeom>
          <a:noFill/>
        </p:spPr>
        <p:txBody>
          <a:bodyPr wrap="square" rtlCol="0">
            <a:spAutoFit/>
          </a:bodyPr>
          <a:lstStyle/>
          <a:p>
            <a:pPr algn="just">
              <a:spcAft>
                <a:spcPts val="600"/>
              </a:spcAft>
            </a:pPr>
            <a:r>
              <a:rPr lang="zh-CN" altLang="fr-FR" sz="1400" b="1" cap="small" dirty="0">
                <a:solidFill>
                  <a:schemeClr val="accent6">
                    <a:lumMod val="75000"/>
                  </a:schemeClr>
                </a:solidFill>
              </a:rPr>
              <a:t>量角仪 </a:t>
            </a:r>
            <a:r>
              <a:rPr lang="fr-FR" altLang="zh-CN" sz="1400" b="1" cap="small" dirty="0">
                <a:solidFill>
                  <a:schemeClr val="accent6">
                    <a:lumMod val="75000"/>
                  </a:schemeClr>
                </a:solidFill>
              </a:rPr>
              <a:t>&amp; </a:t>
            </a:r>
            <a:r>
              <a:rPr lang="zh-CN" altLang="fr-FR" sz="1400" b="1" cap="small" dirty="0">
                <a:solidFill>
                  <a:schemeClr val="accent6">
                    <a:lumMod val="75000"/>
                  </a:schemeClr>
                </a:solidFill>
              </a:rPr>
              <a:t>自动降落滴软件</a:t>
            </a:r>
            <a:endParaRPr lang="en-GB" altLang="zh-CN" sz="1400" b="1" cap="small" dirty="0">
              <a:solidFill>
                <a:schemeClr val="accent6">
                  <a:lumMod val="75000"/>
                </a:schemeClr>
              </a:solidFill>
            </a:endParaRPr>
          </a:p>
          <a:p>
            <a:pPr algn="just">
              <a:spcAft>
                <a:spcPts val="600"/>
              </a:spcAft>
            </a:pPr>
            <a:r>
              <a:rPr lang="zh-CN" altLang="fr-FR" sz="1100" dirty="0"/>
              <a:t>量角仪是一个可调节的平台</a:t>
            </a:r>
            <a:r>
              <a:rPr lang="zh-CN" altLang="en-US" sz="1100" dirty="0"/>
              <a:t>，</a:t>
            </a:r>
            <a:r>
              <a:rPr lang="zh-CN" altLang="fr-FR" sz="1100" dirty="0"/>
              <a:t>以保证滴在固体表面的液</a:t>
            </a:r>
            <a:r>
              <a:rPr lang="zh-CN" altLang="en-US" sz="1100" dirty="0"/>
              <a:t>滴置于适当</a:t>
            </a:r>
            <a:r>
              <a:rPr lang="zh-CN" altLang="fr-FR" sz="1100" dirty="0"/>
              <a:t>的</a:t>
            </a:r>
            <a:r>
              <a:rPr lang="zh-CN" altLang="en-US" sz="1100" dirty="0"/>
              <a:t>水平状态。 使用此选项，软件可以测量液体和固体之间的接触角</a:t>
            </a:r>
            <a:r>
              <a:rPr lang="zh-CN" altLang="fr-FR" sz="1100" dirty="0"/>
              <a:t>和</a:t>
            </a:r>
            <a:r>
              <a:rPr lang="zh-CN" altLang="en-US" sz="1100" dirty="0"/>
              <a:t>前进和后退接触角。</a:t>
            </a:r>
            <a:endParaRPr lang="en-GB" altLang="zh-CN" sz="1100" dirty="0"/>
          </a:p>
          <a:p>
            <a:r>
              <a:rPr lang="zh-CN" altLang="en-US" sz="1100" dirty="0"/>
              <a:t/>
            </a:r>
            <a:br>
              <a:rPr lang="zh-CN" altLang="en-US" sz="1100" dirty="0"/>
            </a:br>
            <a:r>
              <a:rPr lang="zh-CN" altLang="fr-FR" sz="1100" dirty="0"/>
              <a:t>量角仪</a:t>
            </a:r>
            <a:r>
              <a:rPr lang="zh-CN" altLang="en-US" sz="1100" dirty="0"/>
              <a:t>可选配温控腔，</a:t>
            </a:r>
            <a:r>
              <a:rPr lang="zh-CN" altLang="fr-FR" sz="1100" dirty="0"/>
              <a:t>以</a:t>
            </a:r>
            <a:r>
              <a:rPr lang="zh-CN" altLang="en-US" sz="1100" dirty="0"/>
              <a:t>测量</a:t>
            </a:r>
            <a:r>
              <a:rPr lang="zh-CN" altLang="fr-FR" sz="1100" dirty="0"/>
              <a:t>温度</a:t>
            </a:r>
            <a:r>
              <a:rPr lang="zh-CN" altLang="en-US" sz="1100" dirty="0"/>
              <a:t>高达</a:t>
            </a:r>
            <a:r>
              <a:rPr lang="en-US" altLang="zh-CN" sz="1100" dirty="0"/>
              <a:t>100°C</a:t>
            </a:r>
            <a:r>
              <a:rPr lang="zh-CN" altLang="fr-FR" sz="1100" dirty="0"/>
              <a:t>条件下</a:t>
            </a:r>
            <a:r>
              <a:rPr lang="zh-CN" altLang="en-US" sz="1100" dirty="0"/>
              <a:t>的接触角。</a:t>
            </a:r>
            <a:endParaRPr lang="en-GB" altLang="zh-CN" sz="1100" dirty="0"/>
          </a:p>
          <a:p>
            <a:r>
              <a:rPr lang="zh-CN" altLang="en-US" sz="1100" dirty="0"/>
              <a:t/>
            </a:r>
            <a:br>
              <a:rPr lang="zh-CN" altLang="en-US" sz="1100" dirty="0"/>
            </a:br>
            <a:r>
              <a:rPr lang="zh-CN" altLang="en-US" sz="1100" dirty="0"/>
              <a:t>接触角测量</a:t>
            </a:r>
            <a:r>
              <a:rPr lang="zh-CN" altLang="fr-FR" sz="1100" dirty="0"/>
              <a:t>中，软件自动控制滴定，</a:t>
            </a:r>
            <a:r>
              <a:rPr lang="zh-CN" altLang="en-US" sz="1100" dirty="0"/>
              <a:t>实现完美的测量重现</a:t>
            </a:r>
            <a:r>
              <a:rPr lang="zh-CN" altLang="fr-FR" sz="1100" dirty="0"/>
              <a:t>。</a:t>
            </a:r>
            <a:endParaRPr lang="zh-CN" altLang="en-US" sz="1100" dirty="0"/>
          </a:p>
        </p:txBody>
      </p:sp>
      <p:graphicFrame>
        <p:nvGraphicFramePr>
          <p:cNvPr id="14" name="Tableau 13">
            <a:extLst>
              <a:ext uri="{FF2B5EF4-FFF2-40B4-BE49-F238E27FC236}">
                <a16:creationId xmlns:a16="http://schemas.microsoft.com/office/drawing/2014/main" xmlns="" id="{E79FDCBA-42EA-434C-90C6-E88D42E7F6E6}"/>
              </a:ext>
            </a:extLst>
          </p:cNvPr>
          <p:cNvGraphicFramePr>
            <a:graphicFrameLocks noGrp="1"/>
          </p:cNvGraphicFramePr>
          <p:nvPr>
            <p:extLst>
              <p:ext uri="{D42A27DB-BD31-4B8C-83A1-F6EECF244321}">
                <p14:modId xmlns:p14="http://schemas.microsoft.com/office/powerpoint/2010/main" val="779165617"/>
              </p:ext>
            </p:extLst>
          </p:nvPr>
        </p:nvGraphicFramePr>
        <p:xfrm>
          <a:off x="346217" y="8957363"/>
          <a:ext cx="7065442" cy="777240"/>
        </p:xfrm>
        <a:graphic>
          <a:graphicData uri="http://schemas.openxmlformats.org/drawingml/2006/table">
            <a:tbl>
              <a:tblPr firstRow="1" bandRow="1">
                <a:effectLst/>
                <a:tableStyleId>{5940675A-B579-460E-94D1-54222C63F5DA}</a:tableStyleId>
              </a:tblPr>
              <a:tblGrid>
                <a:gridCol w="1620812">
                  <a:extLst>
                    <a:ext uri="{9D8B030D-6E8A-4147-A177-3AD203B41FA5}">
                      <a16:colId xmlns:a16="http://schemas.microsoft.com/office/drawing/2014/main" xmlns="" val="3873192432"/>
                    </a:ext>
                  </a:extLst>
                </a:gridCol>
                <a:gridCol w="5444630">
                  <a:extLst>
                    <a:ext uri="{9D8B030D-6E8A-4147-A177-3AD203B41FA5}">
                      <a16:colId xmlns:a16="http://schemas.microsoft.com/office/drawing/2014/main" xmlns="" val="873289453"/>
                    </a:ext>
                  </a:extLst>
                </a:gridCol>
              </a:tblGrid>
              <a:tr h="192106">
                <a:tc gridSpan="2">
                  <a:txBody>
                    <a:bodyPr/>
                    <a:lstStyle/>
                    <a:p>
                      <a:pPr algn="l"/>
                      <a:r>
                        <a:rPr lang="zh-CN" altLang="en-US" sz="1100" b="1" dirty="0">
                          <a:solidFill>
                            <a:schemeClr val="tx1"/>
                          </a:solidFill>
                        </a:rPr>
                        <a:t>技术规格</a:t>
                      </a:r>
                      <a:endParaRPr lang="en-US" sz="1100" b="1"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solidFill>
                          <a:schemeClr val="tx1">
                            <a:lumMod val="65000"/>
                            <a:lumOff val="35000"/>
                          </a:schemeClr>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216000">
                <a:tc>
                  <a:txBody>
                    <a:bodyPr/>
                    <a:lstStyle/>
                    <a:p>
                      <a:pPr marL="0" indent="0">
                        <a:buFont typeface="Wingdings" panose="05000000000000000000" pitchFamily="2" charset="2"/>
                        <a:buNone/>
                      </a:pPr>
                      <a:r>
                        <a:rPr lang="zh-CN" altLang="en-US" sz="1100" noProof="0" dirty="0">
                          <a:solidFill>
                            <a:schemeClr val="tx1"/>
                          </a:solidFill>
                        </a:rPr>
                        <a:t>兼容性</a:t>
                      </a:r>
                      <a:endParaRPr lang="en-US" sz="110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en-US" sz="1100" noProof="0">
                          <a:solidFill>
                            <a:schemeClr val="tx1"/>
                          </a:solidFill>
                        </a:rPr>
                        <a:t>TRKS, TRKH, TRKCMC</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14933187"/>
                  </a:ext>
                </a:extLst>
              </a:tr>
              <a:tr h="216000">
                <a:tc>
                  <a:txBody>
                    <a:bodyPr/>
                    <a:lstStyle/>
                    <a:p>
                      <a:pPr marL="0" indent="0">
                        <a:buFont typeface="Wingdings" panose="05000000000000000000" pitchFamily="2" charset="2"/>
                        <a:buNone/>
                      </a:pPr>
                      <a:r>
                        <a:rPr lang="zh-CN" altLang="en-US" sz="1100" noProof="0" dirty="0">
                          <a:solidFill>
                            <a:schemeClr val="tx1"/>
                          </a:solidFill>
                        </a:rPr>
                        <a:t>适用体系</a:t>
                      </a:r>
                      <a:endParaRPr lang="en-US" sz="110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noProof="0" dirty="0">
                          <a:solidFill>
                            <a:schemeClr val="tx1"/>
                          </a:solidFill>
                        </a:rPr>
                        <a:t>气 </a:t>
                      </a:r>
                      <a:r>
                        <a:rPr lang="fr-FR" altLang="zh-CN" sz="1100" noProof="0" dirty="0">
                          <a:solidFill>
                            <a:schemeClr val="tx1"/>
                          </a:solidFill>
                        </a:rPr>
                        <a:t>/</a:t>
                      </a:r>
                      <a:r>
                        <a:rPr lang="zh-CN" altLang="fr-FR" sz="1100" noProof="0" dirty="0">
                          <a:solidFill>
                            <a:schemeClr val="tx1"/>
                          </a:solidFill>
                        </a:rPr>
                        <a:t>液</a:t>
                      </a:r>
                      <a:r>
                        <a:rPr lang="fr-FR" altLang="zh-CN" sz="1100" noProof="0" dirty="0">
                          <a:solidFill>
                            <a:schemeClr val="tx1"/>
                          </a:solidFill>
                        </a:rPr>
                        <a:t>/</a:t>
                      </a:r>
                      <a:r>
                        <a:rPr lang="zh-CN" altLang="fr-FR" sz="1100" noProof="0" dirty="0">
                          <a:solidFill>
                            <a:schemeClr val="tx1"/>
                          </a:solidFill>
                        </a:rPr>
                        <a:t>固 界面</a:t>
                      </a:r>
                      <a:endParaRPr lang="en-US" sz="110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48664557"/>
                  </a:ext>
                </a:extLst>
              </a:tr>
            </a:tbl>
          </a:graphicData>
        </a:graphic>
      </p:graphicFrame>
      <p:pic>
        <p:nvPicPr>
          <p:cNvPr id="15" name="Image 14">
            <a:extLst>
              <a:ext uri="{FF2B5EF4-FFF2-40B4-BE49-F238E27FC236}">
                <a16:creationId xmlns:a16="http://schemas.microsoft.com/office/drawing/2014/main" xmlns="" id="{CDAA2BB4-B8CE-4495-A4C3-15F80947A0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78" t="26340" r="18459" b="26327"/>
          <a:stretch/>
        </p:blipFill>
        <p:spPr>
          <a:xfrm>
            <a:off x="4576517" y="7311443"/>
            <a:ext cx="2808177" cy="1390683"/>
          </a:xfrm>
          <a:prstGeom prst="rect">
            <a:avLst/>
          </a:prstGeom>
        </p:spPr>
      </p:pic>
      <p:pic>
        <p:nvPicPr>
          <p:cNvPr id="18" name="Image 17" descr="Une image contenant table, blanc, gâteau, neige&#10;&#10;Description générée automatiquement">
            <a:extLst>
              <a:ext uri="{FF2B5EF4-FFF2-40B4-BE49-F238E27FC236}">
                <a16:creationId xmlns:a16="http://schemas.microsoft.com/office/drawing/2014/main" xmlns="" id="{E6E347DD-BA6E-494A-971B-C3135D3DABD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547" t="26235" r="21337" b="23688"/>
          <a:stretch/>
        </p:blipFill>
        <p:spPr>
          <a:xfrm>
            <a:off x="5721479" y="1734450"/>
            <a:ext cx="1838196" cy="1562974"/>
          </a:xfrm>
          <a:prstGeom prst="rect">
            <a:avLst/>
          </a:prstGeom>
        </p:spPr>
      </p:pic>
      <p:sp>
        <p:nvSpPr>
          <p:cNvPr id="2" name="Ellipse 1">
            <a:extLst>
              <a:ext uri="{FF2B5EF4-FFF2-40B4-BE49-F238E27FC236}">
                <a16:creationId xmlns:a16="http://schemas.microsoft.com/office/drawing/2014/main" xmlns="" id="{B9050B5D-D454-43BE-97CA-B2B35A9A6487}"/>
              </a:ext>
            </a:extLst>
          </p:cNvPr>
          <p:cNvSpPr/>
          <p:nvPr/>
        </p:nvSpPr>
        <p:spPr>
          <a:xfrm>
            <a:off x="5664399" y="1712359"/>
            <a:ext cx="368595" cy="38200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406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au 33">
            <a:extLst>
              <a:ext uri="{FF2B5EF4-FFF2-40B4-BE49-F238E27FC236}">
                <a16:creationId xmlns:a16="http://schemas.microsoft.com/office/drawing/2014/main" xmlns="" id="{581AFACD-84AF-4656-94BA-F03EDDDA564C}"/>
              </a:ext>
            </a:extLst>
          </p:cNvPr>
          <p:cNvGraphicFramePr>
            <a:graphicFrameLocks noGrp="1"/>
          </p:cNvGraphicFramePr>
          <p:nvPr>
            <p:extLst>
              <p:ext uri="{D42A27DB-BD31-4B8C-83A1-F6EECF244321}">
                <p14:modId xmlns:p14="http://schemas.microsoft.com/office/powerpoint/2010/main" val="2596154500"/>
              </p:ext>
            </p:extLst>
          </p:nvPr>
        </p:nvGraphicFramePr>
        <p:xfrm>
          <a:off x="288295" y="4673130"/>
          <a:ext cx="7062705" cy="1036320"/>
        </p:xfrm>
        <a:graphic>
          <a:graphicData uri="http://schemas.openxmlformats.org/drawingml/2006/table">
            <a:tbl>
              <a:tblPr firstRow="1" bandRow="1">
                <a:effectLst/>
                <a:tableStyleId>{5940675A-B579-460E-94D1-54222C63F5DA}</a:tableStyleId>
              </a:tblPr>
              <a:tblGrid>
                <a:gridCol w="1673390">
                  <a:extLst>
                    <a:ext uri="{9D8B030D-6E8A-4147-A177-3AD203B41FA5}">
                      <a16:colId xmlns:a16="http://schemas.microsoft.com/office/drawing/2014/main" xmlns="" val="3873192432"/>
                    </a:ext>
                  </a:extLst>
                </a:gridCol>
                <a:gridCol w="5389315">
                  <a:extLst>
                    <a:ext uri="{9D8B030D-6E8A-4147-A177-3AD203B41FA5}">
                      <a16:colId xmlns:a16="http://schemas.microsoft.com/office/drawing/2014/main" xmlns="" val="873289453"/>
                    </a:ext>
                  </a:extLst>
                </a:gridCol>
              </a:tblGrid>
              <a:tr h="216000">
                <a:tc gridSpan="2">
                  <a:txBody>
                    <a:bodyPr/>
                    <a:lstStyle/>
                    <a:p>
                      <a:pPr algn="l"/>
                      <a:r>
                        <a:rPr lang="zh-CN" altLang="en-US" sz="1100" b="1" noProof="0" dirty="0">
                          <a:solidFill>
                            <a:schemeClr val="tx1"/>
                          </a:solidFill>
                        </a:rPr>
                        <a:t>技术规格</a:t>
                      </a:r>
                      <a:endParaRPr lang="en-US" sz="1100" b="1"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solidFill>
                          <a:schemeClr val="tx1">
                            <a:lumMod val="65000"/>
                            <a:lumOff val="35000"/>
                          </a:schemeClr>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216000">
                <a:tc>
                  <a:txBody>
                    <a:bodyPr/>
                    <a:lstStyle/>
                    <a:p>
                      <a:pPr marL="0" indent="0">
                        <a:buFont typeface="Wingdings" panose="05000000000000000000" pitchFamily="2" charset="2"/>
                        <a:buNone/>
                      </a:pPr>
                      <a:r>
                        <a:rPr lang="zh-CN" altLang="en-US" sz="1100" noProof="0" dirty="0">
                          <a:solidFill>
                            <a:schemeClr val="tx1"/>
                          </a:solidFill>
                        </a:rPr>
                        <a:t>兼容性：</a:t>
                      </a:r>
                      <a:endParaRPr lang="en-US" sz="110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en-US" sz="1100" noProof="0">
                          <a:solidFill>
                            <a:schemeClr val="tx1"/>
                          </a:solidFill>
                        </a:rPr>
                        <a:t>TRKS, TRKH, TRKCMC</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14933187"/>
                  </a:ext>
                </a:extLst>
              </a:tr>
              <a:tr h="216000">
                <a:tc>
                  <a:txBody>
                    <a:bodyPr/>
                    <a:lstStyle/>
                    <a:p>
                      <a:r>
                        <a:rPr lang="zh-CN" altLang="en-US" sz="1100" b="0" noProof="0" dirty="0">
                          <a:solidFill>
                            <a:schemeClr val="tx1"/>
                          </a:solidFill>
                        </a:rPr>
                        <a:t>转换速率：</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en-US" sz="1100" b="0" noProof="0" dirty="0">
                          <a:solidFill>
                            <a:schemeClr val="tx1"/>
                          </a:solidFill>
                        </a:rPr>
                        <a:t>0 – 20ml / min</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82943868"/>
                  </a:ext>
                </a:extLst>
              </a:tr>
              <a:tr h="216000">
                <a:tc>
                  <a:txBody>
                    <a:bodyPr/>
                    <a:lstStyle/>
                    <a:p>
                      <a:r>
                        <a:rPr lang="zh-CN" altLang="en-US" sz="1100" noProof="0" dirty="0">
                          <a:solidFill>
                            <a:schemeClr val="tx1"/>
                          </a:solidFill>
                        </a:rPr>
                        <a:t>适用体系：</a:t>
                      </a:r>
                      <a:endParaRPr lang="en-US" sz="110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noProof="0" dirty="0">
                          <a:solidFill>
                            <a:schemeClr val="tx1"/>
                          </a:solidFill>
                        </a:rPr>
                        <a:t>气</a:t>
                      </a:r>
                      <a:r>
                        <a:rPr lang="fr-FR" altLang="zh-CN" sz="1100" b="0" noProof="0" dirty="0">
                          <a:solidFill>
                            <a:schemeClr val="tx1"/>
                          </a:solidFill>
                        </a:rPr>
                        <a:t>/</a:t>
                      </a:r>
                      <a:r>
                        <a:rPr lang="zh-CN" altLang="fr-FR" sz="1100" b="0" noProof="0" dirty="0">
                          <a:solidFill>
                            <a:schemeClr val="tx1"/>
                          </a:solidFill>
                        </a:rPr>
                        <a:t>液 和 液</a:t>
                      </a:r>
                      <a:r>
                        <a:rPr lang="fr-FR" altLang="zh-CN" sz="1100" b="0" noProof="0" dirty="0">
                          <a:solidFill>
                            <a:schemeClr val="tx1"/>
                          </a:solidFill>
                        </a:rPr>
                        <a:t>/</a:t>
                      </a:r>
                      <a:r>
                        <a:rPr lang="zh-CN" altLang="fr-FR" sz="1100" b="0" noProof="0" dirty="0">
                          <a:solidFill>
                            <a:schemeClr val="tx1"/>
                          </a:solidFill>
                        </a:rPr>
                        <a:t>液 界面</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7181583"/>
                  </a:ext>
                </a:extLst>
              </a:tr>
            </a:tbl>
          </a:graphicData>
        </a:graphic>
      </p:graphicFrame>
      <p:sp>
        <p:nvSpPr>
          <p:cNvPr id="13" name="ZoneTexte 12">
            <a:extLst>
              <a:ext uri="{FF2B5EF4-FFF2-40B4-BE49-F238E27FC236}">
                <a16:creationId xmlns:a16="http://schemas.microsoft.com/office/drawing/2014/main" xmlns="" id="{992CE028-27B4-4FE0-AF0C-B7711AFE7010}"/>
              </a:ext>
            </a:extLst>
          </p:cNvPr>
          <p:cNvSpPr txBox="1"/>
          <p:nvPr/>
        </p:nvSpPr>
        <p:spPr>
          <a:xfrm>
            <a:off x="288295" y="1441476"/>
            <a:ext cx="7083995" cy="1138773"/>
          </a:xfrm>
          <a:prstGeom prst="rect">
            <a:avLst/>
          </a:prstGeom>
          <a:noFill/>
        </p:spPr>
        <p:txBody>
          <a:bodyPr wrap="square" rtlCol="0">
            <a:spAutoFit/>
          </a:bodyPr>
          <a:lstStyle/>
          <a:p>
            <a:r>
              <a:rPr lang="zh-CN" altLang="fr-FR" sz="1100" dirty="0"/>
              <a:t>基于液滴或起泡形状的分析，表</a:t>
            </a:r>
            <a:r>
              <a:rPr lang="fr-FR" altLang="zh-CN" sz="1100" dirty="0"/>
              <a:t>/</a:t>
            </a:r>
            <a:r>
              <a:rPr lang="zh-CN" altLang="fr-FR" sz="1100" dirty="0"/>
              <a:t>界面张力的测量可提供有关表面活性剂吸附动力学的有效信息。然而</a:t>
            </a:r>
            <a:r>
              <a:rPr lang="zh-CN" altLang="en-US" sz="1100" dirty="0"/>
              <a:t>，仅靠</a:t>
            </a:r>
            <a:r>
              <a:rPr lang="zh-CN" altLang="fr-FR" sz="1100" dirty="0"/>
              <a:t>这些信息并</a:t>
            </a:r>
            <a:r>
              <a:rPr lang="zh-CN" altLang="en-US" sz="1100" dirty="0"/>
              <a:t>不能研究</a:t>
            </a:r>
            <a:r>
              <a:rPr lang="zh-CN" altLang="fr-FR" sz="1100" dirty="0"/>
              <a:t>脱附</a:t>
            </a:r>
            <a:r>
              <a:rPr lang="zh-CN" altLang="en-US" sz="1100" dirty="0"/>
              <a:t>动力学。 </a:t>
            </a:r>
            <a:r>
              <a:rPr lang="zh-CN" altLang="fr-FR" sz="1100" dirty="0"/>
              <a:t>因此</a:t>
            </a:r>
            <a:r>
              <a:rPr lang="zh-CN" altLang="en-US" sz="1100" dirty="0"/>
              <a:t>，</a:t>
            </a:r>
            <a:r>
              <a:rPr lang="zh-CN" altLang="fr-FR" sz="1100" dirty="0"/>
              <a:t>仅通过该技术难以</a:t>
            </a:r>
            <a:r>
              <a:rPr lang="zh-CN" altLang="en-US" sz="1100" dirty="0"/>
              <a:t>评价吸附的可逆性的问题。</a:t>
            </a:r>
          </a:p>
          <a:p>
            <a:pPr lvl="2" algn="just">
              <a:spcAft>
                <a:spcPts val="600"/>
              </a:spcAft>
            </a:pPr>
            <a:endParaRPr lang="en-US" sz="1100" dirty="0"/>
          </a:p>
          <a:p>
            <a:pPr lvl="2" algn="just">
              <a:spcAft>
                <a:spcPts val="600"/>
              </a:spcAft>
            </a:pPr>
            <a:endParaRPr lang="en-US" sz="1100" dirty="0"/>
          </a:p>
          <a:p>
            <a:pPr algn="just">
              <a:spcAft>
                <a:spcPts val="600"/>
              </a:spcAft>
            </a:pPr>
            <a:r>
              <a:rPr lang="zh-CN" altLang="en-US" sz="1400" b="1" cap="small" dirty="0">
                <a:solidFill>
                  <a:schemeClr val="accent6">
                    <a:lumMod val="75000"/>
                  </a:schemeClr>
                </a:solidFill>
              </a:rPr>
              <a:t>重相转换</a:t>
            </a:r>
            <a:r>
              <a:rPr lang="en-US" sz="1400" b="1" cap="small" dirty="0">
                <a:solidFill>
                  <a:schemeClr val="accent6">
                    <a:lumMod val="75000"/>
                  </a:schemeClr>
                </a:solidFill>
              </a:rPr>
              <a:t> </a:t>
            </a:r>
            <a:endParaRPr lang="en-US" sz="1400" cap="small" dirty="0">
              <a:solidFill>
                <a:schemeClr val="accent6">
                  <a:lumMod val="75000"/>
                </a:schemeClr>
              </a:solidFill>
            </a:endParaRPr>
          </a:p>
        </p:txBody>
      </p:sp>
      <p:sp>
        <p:nvSpPr>
          <p:cNvPr id="23" name="ZoneTexte 22">
            <a:extLst>
              <a:ext uri="{FF2B5EF4-FFF2-40B4-BE49-F238E27FC236}">
                <a16:creationId xmlns:a16="http://schemas.microsoft.com/office/drawing/2014/main" xmlns="" id="{79DF4524-47DC-4743-A422-94CBC0353A1F}"/>
              </a:ext>
            </a:extLst>
          </p:cNvPr>
          <p:cNvSpPr txBox="1"/>
          <p:nvPr/>
        </p:nvSpPr>
        <p:spPr>
          <a:xfrm>
            <a:off x="214114" y="631600"/>
            <a:ext cx="7190457" cy="400110"/>
          </a:xfrm>
          <a:prstGeom prst="rect">
            <a:avLst/>
          </a:prstGeom>
          <a:noFill/>
        </p:spPr>
        <p:txBody>
          <a:bodyPr wrap="square" rtlCol="0" anchor="ctr">
            <a:spAutoFit/>
          </a:bodyPr>
          <a:lstStyle/>
          <a:p>
            <a:r>
              <a:rPr lang="en-US" sz="2000" b="1" dirty="0">
                <a:solidFill>
                  <a:schemeClr val="accent6">
                    <a:lumMod val="75000"/>
                  </a:schemeClr>
                </a:solidFill>
              </a:rPr>
              <a:t>TRACKER™ </a:t>
            </a:r>
            <a:r>
              <a:rPr lang="zh-CN" altLang="en-US" sz="2000" b="1" dirty="0">
                <a:solidFill>
                  <a:schemeClr val="accent6">
                    <a:lumMod val="75000"/>
                  </a:schemeClr>
                </a:solidFill>
              </a:rPr>
              <a:t>模块</a:t>
            </a:r>
            <a:endParaRPr lang="fr-FR" sz="2000" b="1" dirty="0">
              <a:solidFill>
                <a:schemeClr val="accent6">
                  <a:lumMod val="75000"/>
                </a:schemeClr>
              </a:solidFill>
            </a:endParaRPr>
          </a:p>
        </p:txBody>
      </p:sp>
      <p:cxnSp>
        <p:nvCxnSpPr>
          <p:cNvPr id="24" name="Connecteur droit 23">
            <a:extLst>
              <a:ext uri="{FF2B5EF4-FFF2-40B4-BE49-F238E27FC236}">
                <a16:creationId xmlns:a16="http://schemas.microsoft.com/office/drawing/2014/main" xmlns="" id="{1F66FB89-C8AC-4988-8650-9426C094B843}"/>
              </a:ext>
            </a:extLst>
          </p:cNvPr>
          <p:cNvCxnSpPr>
            <a:cxnSpLocks/>
          </p:cNvCxnSpPr>
          <p:nvPr/>
        </p:nvCxnSpPr>
        <p:spPr>
          <a:xfrm>
            <a:off x="189501" y="1036475"/>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pic>
        <p:nvPicPr>
          <p:cNvPr id="51" name="Image 50" descr="Une image contenant intérieur, blanc, photo, assis&#10;&#10;Description générée automatiquement">
            <a:extLst>
              <a:ext uri="{FF2B5EF4-FFF2-40B4-BE49-F238E27FC236}">
                <a16:creationId xmlns:a16="http://schemas.microsoft.com/office/drawing/2014/main" xmlns="" id="{0EDF8CB6-CD52-4A6E-A4BF-8E78905B95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389" r="13205"/>
          <a:stretch/>
        </p:blipFill>
        <p:spPr>
          <a:xfrm>
            <a:off x="309583" y="2723092"/>
            <a:ext cx="2049992" cy="1790386"/>
          </a:xfrm>
          <a:prstGeom prst="rect">
            <a:avLst/>
          </a:prstGeom>
        </p:spPr>
      </p:pic>
      <p:sp>
        <p:nvSpPr>
          <p:cNvPr id="8" name="ZoneTexte 7">
            <a:extLst>
              <a:ext uri="{FF2B5EF4-FFF2-40B4-BE49-F238E27FC236}">
                <a16:creationId xmlns:a16="http://schemas.microsoft.com/office/drawing/2014/main" xmlns="" id="{229E895B-A0AB-4023-9CC6-578EB89BF32B}"/>
              </a:ext>
            </a:extLst>
          </p:cNvPr>
          <p:cNvSpPr txBox="1"/>
          <p:nvPr/>
        </p:nvSpPr>
        <p:spPr>
          <a:xfrm>
            <a:off x="298938" y="6120781"/>
            <a:ext cx="7041417" cy="307777"/>
          </a:xfrm>
          <a:prstGeom prst="rect">
            <a:avLst/>
          </a:prstGeom>
          <a:noFill/>
        </p:spPr>
        <p:txBody>
          <a:bodyPr wrap="square" rtlCol="0">
            <a:spAutoFit/>
          </a:bodyPr>
          <a:lstStyle/>
          <a:p>
            <a:pPr algn="just">
              <a:spcAft>
                <a:spcPts val="600"/>
              </a:spcAft>
            </a:pPr>
            <a:r>
              <a:rPr lang="zh-CN" altLang="en-US" sz="1400" b="1" cap="small" dirty="0">
                <a:solidFill>
                  <a:schemeClr val="accent6">
                    <a:lumMod val="75000"/>
                  </a:schemeClr>
                </a:solidFill>
              </a:rPr>
              <a:t>滴相转换</a:t>
            </a:r>
            <a:endParaRPr lang="en-US" sz="1400" b="1" cap="small" dirty="0">
              <a:solidFill>
                <a:schemeClr val="accent6">
                  <a:lumMod val="75000"/>
                </a:schemeClr>
              </a:solidFill>
            </a:endParaRPr>
          </a:p>
        </p:txBody>
      </p:sp>
      <p:graphicFrame>
        <p:nvGraphicFramePr>
          <p:cNvPr id="9" name="Tableau 8">
            <a:extLst>
              <a:ext uri="{FF2B5EF4-FFF2-40B4-BE49-F238E27FC236}">
                <a16:creationId xmlns:a16="http://schemas.microsoft.com/office/drawing/2014/main" xmlns="" id="{C8D7A01C-6644-476A-894E-B22CDE8340BF}"/>
              </a:ext>
            </a:extLst>
          </p:cNvPr>
          <p:cNvGraphicFramePr>
            <a:graphicFrameLocks noGrp="1"/>
          </p:cNvGraphicFramePr>
          <p:nvPr>
            <p:extLst>
              <p:ext uri="{D42A27DB-BD31-4B8C-83A1-F6EECF244321}">
                <p14:modId xmlns:p14="http://schemas.microsoft.com/office/powerpoint/2010/main" val="4027178854"/>
              </p:ext>
            </p:extLst>
          </p:nvPr>
        </p:nvGraphicFramePr>
        <p:xfrm>
          <a:off x="298615" y="8675053"/>
          <a:ext cx="7052386" cy="1064115"/>
        </p:xfrm>
        <a:graphic>
          <a:graphicData uri="http://schemas.openxmlformats.org/drawingml/2006/table">
            <a:tbl>
              <a:tblPr firstRow="1" bandRow="1">
                <a:effectLst/>
                <a:tableStyleId>{5940675A-B579-460E-94D1-54222C63F5DA}</a:tableStyleId>
              </a:tblPr>
              <a:tblGrid>
                <a:gridCol w="1658579">
                  <a:extLst>
                    <a:ext uri="{9D8B030D-6E8A-4147-A177-3AD203B41FA5}">
                      <a16:colId xmlns:a16="http://schemas.microsoft.com/office/drawing/2014/main" xmlns="" val="3873192432"/>
                    </a:ext>
                  </a:extLst>
                </a:gridCol>
                <a:gridCol w="5393807">
                  <a:extLst>
                    <a:ext uri="{9D8B030D-6E8A-4147-A177-3AD203B41FA5}">
                      <a16:colId xmlns:a16="http://schemas.microsoft.com/office/drawing/2014/main" xmlns="" val="873289453"/>
                    </a:ext>
                  </a:extLst>
                </a:gridCol>
              </a:tblGrid>
              <a:tr h="286875">
                <a:tc gridSpan="2">
                  <a:txBody>
                    <a:bodyPr/>
                    <a:lstStyle/>
                    <a:p>
                      <a:pPr algn="l"/>
                      <a:r>
                        <a:rPr lang="zh-CN" altLang="en-US" sz="1100" b="1" noProof="0" dirty="0">
                          <a:solidFill>
                            <a:schemeClr val="tx1"/>
                          </a:solidFill>
                        </a:rPr>
                        <a:t>技术规格</a:t>
                      </a:r>
                      <a:endParaRPr lang="en-US" sz="1100" b="1"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solidFill>
                          <a:schemeClr val="tx1">
                            <a:lumMod val="65000"/>
                            <a:lumOff val="35000"/>
                          </a:schemeClr>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216000">
                <a:tc>
                  <a:txBody>
                    <a:bodyPr/>
                    <a:lstStyle/>
                    <a:p>
                      <a:pPr marL="0" indent="0">
                        <a:buFont typeface="Wingdings" panose="05000000000000000000" pitchFamily="2" charset="2"/>
                        <a:buNone/>
                      </a:pPr>
                      <a:r>
                        <a:rPr lang="zh-CN" altLang="en-US" sz="1100" noProof="0" dirty="0">
                          <a:solidFill>
                            <a:schemeClr val="tx1"/>
                          </a:solidFill>
                        </a:rPr>
                        <a:t>兼容性：</a:t>
                      </a:r>
                      <a:endParaRPr lang="en-US" sz="110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en-US" sz="1100" b="0" noProof="0">
                          <a:solidFill>
                            <a:schemeClr val="tx1"/>
                          </a:solidFill>
                        </a:rPr>
                        <a:t>TRKS, TRKH</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14933187"/>
                  </a:ext>
                </a:extLst>
              </a:tr>
              <a:tr h="216000">
                <a:tc>
                  <a:txBody>
                    <a:bodyPr/>
                    <a:lstStyle/>
                    <a:p>
                      <a:r>
                        <a:rPr lang="zh-CN" altLang="en-US" sz="1100" b="0" noProof="0" dirty="0">
                          <a:solidFill>
                            <a:schemeClr val="tx1"/>
                          </a:solidFill>
                        </a:rPr>
                        <a:t>转换速率：</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en-US" sz="1100" b="0" noProof="0">
                          <a:solidFill>
                            <a:schemeClr val="tx1"/>
                          </a:solidFill>
                        </a:rPr>
                        <a:t>0 – 20ml / min</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82943868"/>
                  </a:ext>
                </a:extLst>
              </a:tr>
              <a:tr h="216000">
                <a:tc>
                  <a:txBody>
                    <a:bodyPr/>
                    <a:lstStyle/>
                    <a:p>
                      <a:r>
                        <a:rPr lang="zh-CN" altLang="en-US" sz="1100" noProof="0" dirty="0">
                          <a:solidFill>
                            <a:schemeClr val="tx1"/>
                          </a:solidFill>
                        </a:rPr>
                        <a:t>适用体系：</a:t>
                      </a:r>
                      <a:endParaRPr lang="en-US" sz="110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noProof="0" dirty="0">
                          <a:solidFill>
                            <a:schemeClr val="tx1"/>
                          </a:solidFill>
                        </a:rPr>
                        <a:t>气</a:t>
                      </a:r>
                      <a:r>
                        <a:rPr lang="fr-FR" altLang="zh-CN" sz="1100" b="0" noProof="0" dirty="0">
                          <a:solidFill>
                            <a:schemeClr val="tx1"/>
                          </a:solidFill>
                        </a:rPr>
                        <a:t>/</a:t>
                      </a:r>
                      <a:r>
                        <a:rPr lang="zh-CN" altLang="fr-FR" sz="1100" b="0" noProof="0" dirty="0">
                          <a:solidFill>
                            <a:schemeClr val="tx1"/>
                          </a:solidFill>
                        </a:rPr>
                        <a:t>液 和 液</a:t>
                      </a:r>
                      <a:r>
                        <a:rPr lang="fr-FR" altLang="zh-CN" sz="1100" b="0" noProof="0" dirty="0">
                          <a:solidFill>
                            <a:schemeClr val="tx1"/>
                          </a:solidFill>
                        </a:rPr>
                        <a:t>/</a:t>
                      </a:r>
                      <a:r>
                        <a:rPr lang="zh-CN" altLang="fr-FR" sz="1100" b="0" noProof="0" dirty="0">
                          <a:solidFill>
                            <a:schemeClr val="tx1"/>
                          </a:solidFill>
                        </a:rPr>
                        <a:t>液 界面</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7181583"/>
                  </a:ext>
                </a:extLst>
              </a:tr>
            </a:tbl>
          </a:graphicData>
        </a:graphic>
      </p:graphicFrame>
      <p:pic>
        <p:nvPicPr>
          <p:cNvPr id="10" name="Image 9" descr="Une image contenant équipement électronique, neige, table, assis&#10;&#10;Description générée automatiquement">
            <a:extLst>
              <a:ext uri="{FF2B5EF4-FFF2-40B4-BE49-F238E27FC236}">
                <a16:creationId xmlns:a16="http://schemas.microsoft.com/office/drawing/2014/main" xmlns="" id="{405BB8BF-503A-48A1-98E1-A6ED77F124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875" t="10287" r="19522" b="7257"/>
          <a:stretch/>
        </p:blipFill>
        <p:spPr>
          <a:xfrm>
            <a:off x="288295" y="6217725"/>
            <a:ext cx="1818483" cy="2630442"/>
          </a:xfrm>
          <a:prstGeom prst="rect">
            <a:avLst/>
          </a:prstGeom>
        </p:spPr>
      </p:pic>
      <p:sp>
        <p:nvSpPr>
          <p:cNvPr id="2" name="文本框 1">
            <a:extLst>
              <a:ext uri="{FF2B5EF4-FFF2-40B4-BE49-F238E27FC236}">
                <a16:creationId xmlns:a16="http://schemas.microsoft.com/office/drawing/2014/main" xmlns="" id="{0AD14368-BFEA-49BE-9038-8E9DEA975307}"/>
              </a:ext>
            </a:extLst>
          </p:cNvPr>
          <p:cNvSpPr txBox="1"/>
          <p:nvPr/>
        </p:nvSpPr>
        <p:spPr>
          <a:xfrm>
            <a:off x="2316480" y="2743200"/>
            <a:ext cx="4933612" cy="1446550"/>
          </a:xfrm>
          <a:prstGeom prst="rect">
            <a:avLst/>
          </a:prstGeom>
          <a:noFill/>
        </p:spPr>
        <p:txBody>
          <a:bodyPr wrap="square" rtlCol="0">
            <a:spAutoFit/>
          </a:bodyPr>
          <a:lstStyle/>
          <a:p>
            <a:r>
              <a:rPr lang="zh-CN" altLang="en-US" sz="1100" b="1" dirty="0"/>
              <a:t>重相转换</a:t>
            </a:r>
            <a:r>
              <a:rPr lang="zh-CN" altLang="fr-FR" sz="1100" b="1" dirty="0"/>
              <a:t>选项，</a:t>
            </a:r>
            <a:r>
              <a:rPr lang="zh-CN" altLang="fr-FR" sz="1100" dirty="0"/>
              <a:t>该选项测量在更换液相过程中已生成气泡的表面张力或者液滴的界面张力。</a:t>
            </a:r>
            <a:endParaRPr lang="fr-FR" altLang="zh-CN" sz="1100" dirty="0"/>
          </a:p>
          <a:p>
            <a:r>
              <a:rPr lang="zh-CN" altLang="fr-FR" sz="1100" dirty="0"/>
              <a:t>此模块更适用于替换液相。她可以将样品池中所研究的液体更换成另一种液体，在此更换过程中，保持滴相体积恒定。用户设定更换液体速度，然后软件控制整个更换周期。</a:t>
            </a:r>
            <a:endParaRPr lang="fr-FR" altLang="zh-CN" sz="1100" dirty="0"/>
          </a:p>
          <a:p>
            <a:r>
              <a:rPr lang="zh-CN" altLang="fr-FR" sz="1100" dirty="0"/>
              <a:t>所研究的表面活性剂溶液可以添加（装入）到样品池中，也可以从样品池注入水移出（清洗）。这可以直接研究界面上两性分子（如蛋白质、聚合物</a:t>
            </a:r>
            <a:r>
              <a:rPr lang="fr-FR" altLang="zh-CN" sz="1100" dirty="0"/>
              <a:t>…</a:t>
            </a:r>
            <a:r>
              <a:rPr lang="zh-CN" altLang="fr-FR" sz="1100" dirty="0"/>
              <a:t>）的吸附</a:t>
            </a:r>
            <a:r>
              <a:rPr lang="fr-FR" altLang="zh-CN" sz="1100" dirty="0"/>
              <a:t>/</a:t>
            </a:r>
            <a:r>
              <a:rPr lang="zh-CN" altLang="fr-FR" sz="1100" dirty="0"/>
              <a:t>脱附动力学，还可以提供两性分子在界面上相互作用的信息。</a:t>
            </a:r>
            <a:endParaRPr lang="fr-FR" altLang="zh-CN" sz="1100" dirty="0"/>
          </a:p>
        </p:txBody>
      </p:sp>
      <p:sp>
        <p:nvSpPr>
          <p:cNvPr id="3" name="文本框 2">
            <a:extLst>
              <a:ext uri="{FF2B5EF4-FFF2-40B4-BE49-F238E27FC236}">
                <a16:creationId xmlns:a16="http://schemas.microsoft.com/office/drawing/2014/main" xmlns="" id="{0952040A-5FF6-4271-8FB4-5CC3ADA1DEBF}"/>
              </a:ext>
            </a:extLst>
          </p:cNvPr>
          <p:cNvSpPr txBox="1"/>
          <p:nvPr/>
        </p:nvSpPr>
        <p:spPr>
          <a:xfrm>
            <a:off x="2446986" y="6505129"/>
            <a:ext cx="4803105" cy="1785104"/>
          </a:xfrm>
          <a:prstGeom prst="rect">
            <a:avLst/>
          </a:prstGeom>
          <a:noFill/>
        </p:spPr>
        <p:txBody>
          <a:bodyPr wrap="square" rtlCol="0">
            <a:spAutoFit/>
          </a:bodyPr>
          <a:lstStyle/>
          <a:p>
            <a:r>
              <a:rPr lang="zh-CN" altLang="en-US" sz="1100" b="1" dirty="0"/>
              <a:t>滴相转换</a:t>
            </a:r>
            <a:r>
              <a:rPr lang="zh-CN" altLang="fr-FR" sz="1100" b="1" dirty="0"/>
              <a:t>选项 </a:t>
            </a:r>
            <a:r>
              <a:rPr lang="zh-CN" altLang="fr-FR" sz="1100" dirty="0"/>
              <a:t>，通过测量气泡的表面张力，此气泡的气体可被更换，或者测量液滴的界面张力，此液相可被更换，借助于双注射系统恒定气泡或液体体积，来完成此技术。</a:t>
            </a:r>
            <a:endParaRPr lang="fr-FR" altLang="zh-CN" sz="1100" dirty="0"/>
          </a:p>
          <a:p>
            <a:r>
              <a:rPr lang="zh-CN" altLang="en-US" sz="1100" dirty="0"/>
              <a:t/>
            </a:r>
            <a:br>
              <a:rPr lang="zh-CN" altLang="en-US" sz="1100" dirty="0"/>
            </a:br>
            <a:r>
              <a:rPr lang="zh-CN" altLang="en-US" sz="1100" dirty="0"/>
              <a:t>滴相转换选件提供与重相转换选件相同的测量功能</a:t>
            </a:r>
            <a:r>
              <a:rPr lang="zh-CN" altLang="fr-FR" sz="1100" dirty="0"/>
              <a:t>。它非常适合用于气体交换，</a:t>
            </a:r>
            <a:r>
              <a:rPr lang="zh-CN" altLang="en-US" sz="1100" dirty="0"/>
              <a:t>但是</a:t>
            </a:r>
            <a:r>
              <a:rPr lang="zh-CN" altLang="fr-FR" sz="1100" dirty="0"/>
              <a:t>，在</a:t>
            </a:r>
            <a:r>
              <a:rPr lang="zh-CN" altLang="en-US" sz="1100" dirty="0"/>
              <a:t>测量小体积和深色油时，滴相转换选件更为适合，因为深色油只能通过在较透明的水溶液中滴油来进行测量。</a:t>
            </a:r>
            <a:endParaRPr lang="fr-FR" altLang="zh-CN" sz="1100" dirty="0"/>
          </a:p>
          <a:p>
            <a:endParaRPr lang="fr-FR" sz="1100" dirty="0"/>
          </a:p>
          <a:p>
            <a:r>
              <a:rPr lang="zh-CN" altLang="fr-FR" sz="1100" dirty="0"/>
              <a:t>最后，</a:t>
            </a:r>
            <a:r>
              <a:rPr lang="zh-CN" altLang="en-US" sz="1100" b="1" dirty="0"/>
              <a:t>滴相转换</a:t>
            </a:r>
            <a:r>
              <a:rPr lang="zh-CN" altLang="fr-FR" sz="1100" b="1" dirty="0"/>
              <a:t>选项 </a:t>
            </a:r>
            <a:r>
              <a:rPr lang="zh-CN" altLang="fr-FR" sz="1100" dirty="0"/>
              <a:t>除了允许您测量液</a:t>
            </a:r>
            <a:r>
              <a:rPr lang="fr-FR" altLang="zh-CN" sz="1100" dirty="0"/>
              <a:t>/</a:t>
            </a:r>
            <a:r>
              <a:rPr lang="zh-CN" altLang="fr-FR" sz="1100" dirty="0"/>
              <a:t>液界面上不同组分的顺序吸附外，还可以测量经典的混合溶液的吸附量。</a:t>
            </a:r>
            <a:endParaRPr lang="en-GB" dirty="0"/>
          </a:p>
        </p:txBody>
      </p:sp>
    </p:spTree>
    <p:extLst>
      <p:ext uri="{BB962C8B-B14F-4D97-AF65-F5344CB8AC3E}">
        <p14:creationId xmlns:p14="http://schemas.microsoft.com/office/powerpoint/2010/main" val="2944496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au 33">
            <a:extLst>
              <a:ext uri="{FF2B5EF4-FFF2-40B4-BE49-F238E27FC236}">
                <a16:creationId xmlns:a16="http://schemas.microsoft.com/office/drawing/2014/main" xmlns="" id="{581AFACD-84AF-4656-94BA-F03EDDDA564C}"/>
              </a:ext>
            </a:extLst>
          </p:cNvPr>
          <p:cNvGraphicFramePr>
            <a:graphicFrameLocks noGrp="1"/>
          </p:cNvGraphicFramePr>
          <p:nvPr>
            <p:extLst>
              <p:ext uri="{D42A27DB-BD31-4B8C-83A1-F6EECF244321}">
                <p14:modId xmlns:p14="http://schemas.microsoft.com/office/powerpoint/2010/main" val="1182521337"/>
              </p:ext>
            </p:extLst>
          </p:nvPr>
        </p:nvGraphicFramePr>
        <p:xfrm>
          <a:off x="270998" y="8906052"/>
          <a:ext cx="7103933" cy="1036320"/>
        </p:xfrm>
        <a:graphic>
          <a:graphicData uri="http://schemas.openxmlformats.org/drawingml/2006/table">
            <a:tbl>
              <a:tblPr firstRow="1" bandRow="1">
                <a:effectLst/>
                <a:tableStyleId>{5940675A-B579-460E-94D1-54222C63F5DA}</a:tableStyleId>
              </a:tblPr>
              <a:tblGrid>
                <a:gridCol w="1682122">
                  <a:extLst>
                    <a:ext uri="{9D8B030D-6E8A-4147-A177-3AD203B41FA5}">
                      <a16:colId xmlns:a16="http://schemas.microsoft.com/office/drawing/2014/main" xmlns="" val="3873192432"/>
                    </a:ext>
                  </a:extLst>
                </a:gridCol>
                <a:gridCol w="5421811">
                  <a:extLst>
                    <a:ext uri="{9D8B030D-6E8A-4147-A177-3AD203B41FA5}">
                      <a16:colId xmlns:a16="http://schemas.microsoft.com/office/drawing/2014/main" xmlns="" val="873289453"/>
                    </a:ext>
                  </a:extLst>
                </a:gridCol>
              </a:tblGrid>
              <a:tr h="216000">
                <a:tc gridSpan="2">
                  <a:txBody>
                    <a:bodyPr/>
                    <a:lstStyle/>
                    <a:p>
                      <a:pPr algn="l"/>
                      <a:r>
                        <a:rPr lang="zh-CN" altLang="en-US" sz="1100" b="1" noProof="0" dirty="0">
                          <a:solidFill>
                            <a:schemeClr val="tx1"/>
                          </a:solidFill>
                        </a:rPr>
                        <a:t>技术规格</a:t>
                      </a:r>
                      <a:endParaRPr lang="en-US" sz="1100" b="1"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solidFill>
                          <a:schemeClr val="tx1">
                            <a:lumMod val="65000"/>
                            <a:lumOff val="35000"/>
                          </a:schemeClr>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216000">
                <a:tc>
                  <a:txBody>
                    <a:bodyPr/>
                    <a:lstStyle/>
                    <a:p>
                      <a:pPr marL="0" indent="0">
                        <a:buFont typeface="Wingdings" panose="05000000000000000000" pitchFamily="2" charset="2"/>
                        <a:buNone/>
                      </a:pPr>
                      <a:r>
                        <a:rPr lang="zh-CN" altLang="en-US" sz="1100" dirty="0">
                          <a:solidFill>
                            <a:schemeClr val="tx1"/>
                          </a:solidFill>
                        </a:rPr>
                        <a:t>兼容性</a:t>
                      </a:r>
                      <a:endParaRPr lang="en-US" sz="110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en-US" sz="1100" noProof="0" dirty="0">
                          <a:solidFill>
                            <a:schemeClr val="tx1"/>
                          </a:solidFill>
                        </a:rPr>
                        <a:t>TRKS, TRKH</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14933187"/>
                  </a:ext>
                </a:extLst>
              </a:tr>
              <a:tr h="216000">
                <a:tc>
                  <a:txBody>
                    <a:bodyPr/>
                    <a:lstStyle/>
                    <a:p>
                      <a:r>
                        <a:rPr lang="zh-CN" altLang="en-US" sz="1100" b="0" dirty="0">
                          <a:solidFill>
                            <a:schemeClr val="tx1"/>
                          </a:solidFill>
                        </a:rPr>
                        <a:t>清洗模式</a:t>
                      </a:r>
                      <a:endParaRPr lang="en-US" sz="1100" b="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en-US" sz="1100" b="0" noProof="0" dirty="0">
                          <a:solidFill>
                            <a:schemeClr val="tx1"/>
                          </a:solidFill>
                        </a:rPr>
                        <a:t>自动清洗</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82943868"/>
                  </a:ext>
                </a:extLst>
              </a:tr>
              <a:tr h="216000">
                <a:tc>
                  <a:txBody>
                    <a:bodyPr/>
                    <a:lstStyle/>
                    <a:p>
                      <a:r>
                        <a:rPr lang="zh-CN" altLang="en-US" sz="1100" dirty="0">
                          <a:solidFill>
                            <a:schemeClr val="tx1"/>
                          </a:solidFill>
                        </a:rPr>
                        <a:t>适用体系</a:t>
                      </a:r>
                      <a:endParaRPr lang="en-US" sz="110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noProof="0" dirty="0">
                          <a:solidFill>
                            <a:schemeClr val="tx1"/>
                          </a:solidFill>
                        </a:rPr>
                        <a:t>气</a:t>
                      </a:r>
                      <a:r>
                        <a:rPr lang="fr-FR" altLang="zh-CN" sz="1100" b="0" noProof="0" dirty="0">
                          <a:solidFill>
                            <a:schemeClr val="tx1"/>
                          </a:solidFill>
                        </a:rPr>
                        <a:t>/</a:t>
                      </a:r>
                      <a:r>
                        <a:rPr lang="zh-CN" altLang="fr-FR" sz="1100" b="0" noProof="0" dirty="0">
                          <a:solidFill>
                            <a:schemeClr val="tx1"/>
                          </a:solidFill>
                        </a:rPr>
                        <a:t>液 和 液</a:t>
                      </a:r>
                      <a:r>
                        <a:rPr lang="fr-FR" altLang="zh-CN" sz="1100" b="0" noProof="0" dirty="0">
                          <a:solidFill>
                            <a:schemeClr val="tx1"/>
                          </a:solidFill>
                        </a:rPr>
                        <a:t>/</a:t>
                      </a:r>
                      <a:r>
                        <a:rPr lang="zh-CN" altLang="fr-FR" sz="1100" b="0" noProof="0" dirty="0">
                          <a:solidFill>
                            <a:schemeClr val="tx1"/>
                          </a:solidFill>
                        </a:rPr>
                        <a:t>液 界面</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7181583"/>
                  </a:ext>
                </a:extLst>
              </a:tr>
            </a:tbl>
          </a:graphicData>
        </a:graphic>
      </p:graphicFrame>
      <p:sp>
        <p:nvSpPr>
          <p:cNvPr id="13" name="ZoneTexte 12">
            <a:extLst>
              <a:ext uri="{FF2B5EF4-FFF2-40B4-BE49-F238E27FC236}">
                <a16:creationId xmlns:a16="http://schemas.microsoft.com/office/drawing/2014/main" xmlns="" id="{992CE028-27B4-4FE0-AF0C-B7711AFE7010}"/>
              </a:ext>
            </a:extLst>
          </p:cNvPr>
          <p:cNvSpPr txBox="1"/>
          <p:nvPr/>
        </p:nvSpPr>
        <p:spPr>
          <a:xfrm>
            <a:off x="270998" y="3860015"/>
            <a:ext cx="3569976" cy="2323713"/>
          </a:xfrm>
          <a:prstGeom prst="rect">
            <a:avLst/>
          </a:prstGeom>
          <a:noFill/>
        </p:spPr>
        <p:txBody>
          <a:bodyPr wrap="square" rtlCol="0">
            <a:spAutoFit/>
          </a:bodyPr>
          <a:lstStyle/>
          <a:p>
            <a:pPr algn="just">
              <a:spcAft>
                <a:spcPts val="600"/>
              </a:spcAft>
            </a:pPr>
            <a:r>
              <a:rPr lang="zh-CN" altLang="en-US" sz="1400" b="1" cap="small" dirty="0">
                <a:solidFill>
                  <a:schemeClr val="accent6">
                    <a:lumMod val="75000"/>
                  </a:schemeClr>
                </a:solidFill>
              </a:rPr>
              <a:t>临界胶束浓度自动测定</a:t>
            </a:r>
          </a:p>
          <a:p>
            <a:pPr algn="just">
              <a:spcAft>
                <a:spcPts val="600"/>
              </a:spcAft>
            </a:pPr>
            <a:r>
              <a:rPr lang="zh-CN" altLang="en-US" sz="1100" dirty="0"/>
              <a:t> 当表面活性剂</a:t>
            </a:r>
            <a:r>
              <a:rPr lang="zh-CN" altLang="fr-FR" sz="1100" dirty="0"/>
              <a:t>的浓度</a:t>
            </a:r>
            <a:r>
              <a:rPr lang="zh-CN" altLang="en-US" sz="1100" dirty="0"/>
              <a:t>在水相中增加时，一些表面活性剂分子会吸附在</a:t>
            </a:r>
            <a:r>
              <a:rPr lang="zh-CN" altLang="fr-FR" sz="1100" dirty="0"/>
              <a:t>水</a:t>
            </a:r>
            <a:r>
              <a:rPr lang="en-US" altLang="zh-CN" sz="1100" dirty="0"/>
              <a:t>/</a:t>
            </a:r>
            <a:r>
              <a:rPr lang="zh-CN" altLang="en-US" sz="1100" dirty="0"/>
              <a:t>空气表面，并且表面张力会迅速降低（</a:t>
            </a:r>
            <a:r>
              <a:rPr lang="zh-CN" altLang="fr-FR" sz="1100" dirty="0"/>
              <a:t>右</a:t>
            </a:r>
            <a:r>
              <a:rPr lang="zh-CN" altLang="en-US" sz="1100" dirty="0"/>
              <a:t>图</a:t>
            </a:r>
            <a:r>
              <a:rPr lang="en-US" altLang="zh-CN" sz="1100" dirty="0"/>
              <a:t>I</a:t>
            </a:r>
            <a:r>
              <a:rPr lang="zh-CN" altLang="en-US" sz="1100" dirty="0"/>
              <a:t>区）。</a:t>
            </a:r>
            <a:endParaRPr lang="en-GB" altLang="zh-CN" sz="1100" dirty="0"/>
          </a:p>
          <a:p>
            <a:r>
              <a:rPr lang="zh-CN" altLang="en-US" sz="1100" dirty="0"/>
              <a:t/>
            </a:r>
            <a:br>
              <a:rPr lang="zh-CN" altLang="en-US" sz="1100" dirty="0"/>
            </a:br>
            <a:r>
              <a:rPr lang="zh-CN" altLang="en-US" sz="1100" dirty="0"/>
              <a:t> 高于某个值时，</a:t>
            </a:r>
            <a:r>
              <a:rPr lang="zh-CN" altLang="fr-FR" sz="1100" dirty="0"/>
              <a:t>表面活性剂的单层膜在</a:t>
            </a:r>
            <a:r>
              <a:rPr lang="zh-CN" altLang="en-US" sz="1100" dirty="0"/>
              <a:t>水的表面上形成</a:t>
            </a:r>
            <a:r>
              <a:rPr lang="zh-CN" altLang="fr-FR" sz="1100" dirty="0"/>
              <a:t>，</a:t>
            </a:r>
            <a:r>
              <a:rPr lang="zh-CN" altLang="en-US" sz="1100" dirty="0"/>
              <a:t>并且表面张力随浓度对数线性降低（</a:t>
            </a:r>
            <a:r>
              <a:rPr lang="zh-CN" altLang="fr-FR" sz="1100" dirty="0"/>
              <a:t>右</a:t>
            </a:r>
            <a:r>
              <a:rPr lang="zh-CN" altLang="en-US" sz="1100" dirty="0"/>
              <a:t>图</a:t>
            </a:r>
            <a:r>
              <a:rPr lang="en-US" altLang="zh-CN" sz="1100" dirty="0"/>
              <a:t>II</a:t>
            </a:r>
            <a:r>
              <a:rPr lang="zh-CN" altLang="en-US" sz="1100" dirty="0"/>
              <a:t>区）。</a:t>
            </a:r>
            <a:endParaRPr lang="en-GB" altLang="zh-CN" sz="1100" dirty="0"/>
          </a:p>
          <a:p>
            <a:r>
              <a:rPr lang="zh-CN" altLang="en-US" sz="1100" dirty="0"/>
              <a:t/>
            </a:r>
            <a:br>
              <a:rPr lang="zh-CN" altLang="en-US" sz="1100" dirty="0"/>
            </a:br>
            <a:r>
              <a:rPr lang="zh-CN" altLang="en-US" sz="1100" dirty="0"/>
              <a:t>当表面张力不再降低时，达到临界胶束浓度（</a:t>
            </a:r>
            <a:r>
              <a:rPr lang="en-US" altLang="zh-CN" sz="1100" dirty="0"/>
              <a:t>CMC</a:t>
            </a:r>
            <a:r>
              <a:rPr lang="zh-CN" altLang="en-US" sz="1100" dirty="0"/>
              <a:t>）。 溶液中的表面活性剂在液体中的胶束中</a:t>
            </a:r>
            <a:r>
              <a:rPr lang="zh-CN" altLang="fr-FR" sz="1100" dirty="0"/>
              <a:t>缔合</a:t>
            </a:r>
            <a:r>
              <a:rPr lang="zh-CN" altLang="en-US" sz="1100" dirty="0"/>
              <a:t>，以彼此稳定（</a:t>
            </a:r>
            <a:r>
              <a:rPr lang="zh-CN" altLang="fr-FR" sz="1100" dirty="0"/>
              <a:t>右</a:t>
            </a:r>
            <a:r>
              <a:rPr lang="zh-CN" altLang="en-US" sz="1100" dirty="0"/>
              <a:t>图</a:t>
            </a:r>
            <a:r>
              <a:rPr lang="en-US" altLang="zh-CN" sz="1100" dirty="0"/>
              <a:t>III</a:t>
            </a:r>
            <a:r>
              <a:rPr lang="zh-CN" altLang="en-US" sz="1100" dirty="0"/>
              <a:t>区）。</a:t>
            </a:r>
          </a:p>
          <a:p>
            <a:pPr algn="just">
              <a:spcAft>
                <a:spcPts val="600"/>
              </a:spcAft>
            </a:pPr>
            <a:endParaRPr lang="en-US" sz="1100" dirty="0"/>
          </a:p>
        </p:txBody>
      </p:sp>
      <p:sp>
        <p:nvSpPr>
          <p:cNvPr id="58" name="ZoneTexte 57">
            <a:extLst>
              <a:ext uri="{FF2B5EF4-FFF2-40B4-BE49-F238E27FC236}">
                <a16:creationId xmlns:a16="http://schemas.microsoft.com/office/drawing/2014/main" xmlns="" id="{47B71FA6-5E26-4F67-BE7C-929E507E9BD7}"/>
              </a:ext>
            </a:extLst>
          </p:cNvPr>
          <p:cNvSpPr txBox="1"/>
          <p:nvPr/>
        </p:nvSpPr>
        <p:spPr>
          <a:xfrm>
            <a:off x="3840974" y="6305971"/>
            <a:ext cx="3520401" cy="1785104"/>
          </a:xfrm>
          <a:prstGeom prst="rect">
            <a:avLst/>
          </a:prstGeom>
          <a:noFill/>
        </p:spPr>
        <p:txBody>
          <a:bodyPr wrap="square" rtlCol="0">
            <a:spAutoFit/>
          </a:bodyPr>
          <a:lstStyle/>
          <a:p>
            <a:r>
              <a:rPr lang="en-US" altLang="zh-CN" sz="1100" dirty="0"/>
              <a:t>TRACKER™CMC</a:t>
            </a:r>
            <a:r>
              <a:rPr lang="zh-CN" altLang="en-US" sz="1100" dirty="0"/>
              <a:t>自动确定临界胶束浓度。依次测量空气和表面活性剂溶液在不同浓度下的表面张力。 自动</a:t>
            </a:r>
            <a:r>
              <a:rPr lang="en-US" altLang="zh-CN" sz="1100" dirty="0"/>
              <a:t>CMC</a:t>
            </a:r>
            <a:r>
              <a:rPr lang="zh-CN" altLang="fr-FR" sz="1100" dirty="0"/>
              <a:t>选项</a:t>
            </a:r>
            <a:r>
              <a:rPr lang="zh-CN" altLang="en-US" sz="1100" dirty="0"/>
              <a:t>允许</a:t>
            </a:r>
            <a:r>
              <a:rPr lang="zh-CN" altLang="fr-FR" sz="1100" dirty="0"/>
              <a:t>最多</a:t>
            </a:r>
            <a:r>
              <a:rPr lang="zh-CN" altLang="en-US" sz="1100" dirty="0"/>
              <a:t>使用</a:t>
            </a:r>
            <a:r>
              <a:rPr lang="en-US" altLang="zh-CN" sz="1100" dirty="0"/>
              <a:t>4</a:t>
            </a:r>
            <a:r>
              <a:rPr lang="zh-CN" altLang="en-US" sz="1100" dirty="0"/>
              <a:t>种不同</a:t>
            </a:r>
            <a:r>
              <a:rPr lang="zh-CN" altLang="fr-FR" sz="1100" dirty="0"/>
              <a:t>母液</a:t>
            </a:r>
            <a:r>
              <a:rPr lang="zh-CN" altLang="en-US" sz="1100" dirty="0"/>
              <a:t>浓度来</a:t>
            </a:r>
            <a:r>
              <a:rPr lang="zh-CN" altLang="fr-FR" sz="1100" dirty="0"/>
              <a:t>配比测试浓度以</a:t>
            </a:r>
            <a:r>
              <a:rPr lang="zh-CN" altLang="en-US" sz="1100" dirty="0"/>
              <a:t>精确控制浓度范围。</a:t>
            </a:r>
            <a:r>
              <a:rPr lang="zh-CN" altLang="fr-FR" sz="1100" dirty="0"/>
              <a:t>为了优化</a:t>
            </a:r>
            <a:r>
              <a:rPr lang="en-US" altLang="zh-CN" sz="1100" dirty="0"/>
              <a:t>CMC</a:t>
            </a:r>
            <a:r>
              <a:rPr lang="zh-CN" altLang="en-US" sz="1100" dirty="0"/>
              <a:t>测定的准确性</a:t>
            </a:r>
            <a:r>
              <a:rPr lang="zh-CN" altLang="fr-FR" sz="1100" dirty="0"/>
              <a:t>，剂量</a:t>
            </a:r>
            <a:r>
              <a:rPr lang="zh-CN" altLang="en-US" sz="1100" dirty="0"/>
              <a:t>体积和浓</a:t>
            </a:r>
            <a:r>
              <a:rPr lang="zh-CN" altLang="fr-FR" sz="1100" dirty="0"/>
              <a:t>度完全由算法控制以计算浓度水平</a:t>
            </a:r>
            <a:r>
              <a:rPr lang="zh-CN" altLang="en-US" sz="1100" dirty="0"/>
              <a:t>。</a:t>
            </a:r>
            <a:endParaRPr lang="en-GB" altLang="zh-CN" sz="1100" dirty="0"/>
          </a:p>
          <a:p>
            <a:r>
              <a:rPr lang="zh-CN" altLang="en-US" sz="1100" dirty="0"/>
              <a:t/>
            </a:r>
            <a:br>
              <a:rPr lang="zh-CN" altLang="en-US" sz="1100" dirty="0"/>
            </a:br>
            <a:r>
              <a:rPr lang="zh-CN" altLang="en-US" sz="1100" dirty="0"/>
              <a:t>低浓度测量对于定义吸附模型非常有</a:t>
            </a:r>
            <a:r>
              <a:rPr lang="zh-CN" altLang="fr-FR" sz="1100" dirty="0"/>
              <a:t>帮助</a:t>
            </a:r>
            <a:r>
              <a:rPr lang="zh-CN" altLang="en-US" sz="1100" dirty="0"/>
              <a:t>，但是</a:t>
            </a:r>
            <a:r>
              <a:rPr lang="zh-CN" altLang="fr-FR" sz="1100" dirty="0"/>
              <a:t>如果有杂质</a:t>
            </a:r>
            <a:r>
              <a:rPr lang="zh-CN" altLang="en-US" sz="1100" dirty="0"/>
              <a:t>存在，</a:t>
            </a:r>
            <a:r>
              <a:rPr lang="zh-CN" altLang="fr-FR" sz="1100" dirty="0"/>
              <a:t>测量</a:t>
            </a:r>
            <a:r>
              <a:rPr lang="zh-CN" altLang="en-US" sz="1100" dirty="0"/>
              <a:t>可能难以执行。 为了便于测量并消除这些杂质，</a:t>
            </a:r>
            <a:r>
              <a:rPr lang="en-US" altLang="zh-CN" sz="1100" dirty="0"/>
              <a:t>TRACKER™CMC</a:t>
            </a:r>
            <a:r>
              <a:rPr lang="zh-CN" altLang="fr-FR" sz="1100" dirty="0"/>
              <a:t>软件</a:t>
            </a:r>
            <a:r>
              <a:rPr lang="zh-CN" altLang="en-US" sz="1100" dirty="0"/>
              <a:t>设有一个面板，用于控制自动清洁周期。</a:t>
            </a:r>
          </a:p>
        </p:txBody>
      </p:sp>
      <p:sp>
        <p:nvSpPr>
          <p:cNvPr id="60" name="ZoneTexte 59">
            <a:extLst>
              <a:ext uri="{FF2B5EF4-FFF2-40B4-BE49-F238E27FC236}">
                <a16:creationId xmlns:a16="http://schemas.microsoft.com/office/drawing/2014/main" xmlns="" id="{FE158A91-E414-40E2-809B-9069BD648FE0}"/>
              </a:ext>
            </a:extLst>
          </p:cNvPr>
          <p:cNvSpPr txBox="1"/>
          <p:nvPr/>
        </p:nvSpPr>
        <p:spPr>
          <a:xfrm>
            <a:off x="209861" y="615338"/>
            <a:ext cx="7190457" cy="400110"/>
          </a:xfrm>
          <a:prstGeom prst="rect">
            <a:avLst/>
          </a:prstGeom>
          <a:noFill/>
        </p:spPr>
        <p:txBody>
          <a:bodyPr wrap="square" rtlCol="0" anchor="ctr">
            <a:spAutoFit/>
          </a:bodyPr>
          <a:lstStyle/>
          <a:p>
            <a:r>
              <a:rPr lang="en-US" sz="2000" b="1" dirty="0">
                <a:solidFill>
                  <a:schemeClr val="accent6">
                    <a:lumMod val="75000"/>
                  </a:schemeClr>
                </a:solidFill>
              </a:rPr>
              <a:t>TRACKER™ </a:t>
            </a:r>
            <a:r>
              <a:rPr lang="zh-CN" altLang="en-US" sz="2000" b="1" dirty="0">
                <a:solidFill>
                  <a:schemeClr val="accent6">
                    <a:lumMod val="75000"/>
                  </a:schemeClr>
                </a:solidFill>
              </a:rPr>
              <a:t>选项</a:t>
            </a:r>
            <a:endParaRPr lang="fr-FR" sz="2000" b="1" dirty="0">
              <a:solidFill>
                <a:schemeClr val="accent6">
                  <a:lumMod val="75000"/>
                </a:schemeClr>
              </a:solidFill>
            </a:endParaRPr>
          </a:p>
        </p:txBody>
      </p:sp>
      <p:cxnSp>
        <p:nvCxnSpPr>
          <p:cNvPr id="61" name="Connecteur droit 60">
            <a:extLst>
              <a:ext uri="{FF2B5EF4-FFF2-40B4-BE49-F238E27FC236}">
                <a16:creationId xmlns:a16="http://schemas.microsoft.com/office/drawing/2014/main" xmlns="" id="{86E52EA1-5E67-4A3F-B42A-3CEB2F851BF3}"/>
              </a:ext>
            </a:extLst>
          </p:cNvPr>
          <p:cNvCxnSpPr>
            <a:cxnSpLocks/>
          </p:cNvCxnSpPr>
          <p:nvPr/>
        </p:nvCxnSpPr>
        <p:spPr>
          <a:xfrm>
            <a:off x="171850" y="1032931"/>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xmlns="" id="{566DDDC8-C759-419C-8BE3-F44E36A6BD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5128" y="3988890"/>
            <a:ext cx="3192092" cy="1989266"/>
          </a:xfrm>
          <a:prstGeom prst="rect">
            <a:avLst/>
          </a:prstGeom>
          <a:ln>
            <a:solidFill>
              <a:srgbClr val="006699"/>
            </a:solidFill>
          </a:ln>
        </p:spPr>
      </p:pic>
      <p:pic>
        <p:nvPicPr>
          <p:cNvPr id="16" name="Image 15" descr="Une image contenant table, ordinateur, intérieur, assis&#10;&#10;Description générée automatiquement">
            <a:extLst>
              <a:ext uri="{FF2B5EF4-FFF2-40B4-BE49-F238E27FC236}">
                <a16:creationId xmlns:a16="http://schemas.microsoft.com/office/drawing/2014/main" xmlns="" id="{E1D26CCC-4152-4E56-A836-AF6C597109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98" t="14118" r="8260" b="17295"/>
          <a:stretch/>
        </p:blipFill>
        <p:spPr>
          <a:xfrm>
            <a:off x="467593" y="6453006"/>
            <a:ext cx="3125442" cy="2145189"/>
          </a:xfrm>
          <a:prstGeom prst="rect">
            <a:avLst/>
          </a:prstGeom>
        </p:spPr>
      </p:pic>
      <p:sp>
        <p:nvSpPr>
          <p:cNvPr id="18" name="ZoneTexte 17">
            <a:extLst>
              <a:ext uri="{FF2B5EF4-FFF2-40B4-BE49-F238E27FC236}">
                <a16:creationId xmlns:a16="http://schemas.microsoft.com/office/drawing/2014/main" xmlns="" id="{0DEF1460-8E27-4836-AE85-7FB1FE5419BF}"/>
              </a:ext>
            </a:extLst>
          </p:cNvPr>
          <p:cNvSpPr txBox="1"/>
          <p:nvPr/>
        </p:nvSpPr>
        <p:spPr>
          <a:xfrm>
            <a:off x="270998" y="1444837"/>
            <a:ext cx="7115921" cy="2292935"/>
          </a:xfrm>
          <a:prstGeom prst="rect">
            <a:avLst/>
          </a:prstGeom>
          <a:noFill/>
        </p:spPr>
        <p:txBody>
          <a:bodyPr wrap="square" rtlCol="0">
            <a:spAutoFit/>
          </a:bodyPr>
          <a:lstStyle/>
          <a:p>
            <a:r>
              <a:rPr lang="zh-CN" altLang="en-US" sz="1100" dirty="0"/>
              <a:t>了解表面活性剂的临界胶束浓度（</a:t>
            </a:r>
            <a:r>
              <a:rPr lang="en-US" altLang="zh-CN" sz="1100" dirty="0"/>
              <a:t>CMC</a:t>
            </a:r>
            <a:r>
              <a:rPr lang="zh-CN" altLang="en-US" sz="1100" dirty="0"/>
              <a:t>）</a:t>
            </a:r>
            <a:r>
              <a:rPr lang="zh-CN" altLang="fr-FR" sz="1100" dirty="0"/>
              <a:t>是非常有用的，特别是</a:t>
            </a:r>
            <a:r>
              <a:rPr lang="zh-CN" altLang="en-US" sz="1100" dirty="0"/>
              <a:t>在特定条件下（</a:t>
            </a:r>
            <a:r>
              <a:rPr lang="zh-CN" altLang="fr-FR" sz="1100" dirty="0"/>
              <a:t>如：</a:t>
            </a:r>
            <a:r>
              <a:rPr lang="zh-CN" altLang="en-US" sz="1100" dirty="0"/>
              <a:t>温度，</a:t>
            </a:r>
            <a:r>
              <a:rPr lang="en-US" altLang="zh-CN" sz="1100" dirty="0"/>
              <a:t>pH</a:t>
            </a:r>
            <a:r>
              <a:rPr lang="zh-CN" altLang="fr-FR" sz="1100" dirty="0"/>
              <a:t>值</a:t>
            </a:r>
            <a:r>
              <a:rPr lang="zh-CN" altLang="en-US" sz="1100" dirty="0"/>
              <a:t>，离子强度），表面活性剂溶液的许多特性</a:t>
            </a:r>
            <a:r>
              <a:rPr lang="zh-CN" altLang="fr-FR" sz="1100" dirty="0"/>
              <a:t>在处于临界胶束浓度时</a:t>
            </a:r>
            <a:r>
              <a:rPr lang="zh-CN" altLang="en-US" sz="1100" dirty="0"/>
              <a:t>会发生变化。</a:t>
            </a:r>
            <a:endParaRPr lang="en-GB" altLang="zh-CN" sz="1100" dirty="0"/>
          </a:p>
          <a:p>
            <a:endParaRPr lang="en-GB" altLang="zh-CN" sz="1100" dirty="0"/>
          </a:p>
          <a:p>
            <a:r>
              <a:rPr lang="zh-CN" altLang="en-US" sz="1100" dirty="0"/>
              <a:t>诸如</a:t>
            </a:r>
            <a:r>
              <a:rPr lang="zh-CN" altLang="fr-FR" sz="1100" dirty="0"/>
              <a:t>，在临界胶束浓度前后</a:t>
            </a:r>
            <a:r>
              <a:rPr lang="zh-CN" altLang="en-US" sz="1100" dirty="0"/>
              <a:t>表面张力，电导率（</a:t>
            </a:r>
            <a:r>
              <a:rPr lang="zh-CN" altLang="fr-FR" sz="1100" dirty="0"/>
              <a:t>对</a:t>
            </a:r>
            <a:r>
              <a:rPr lang="zh-CN" altLang="en-US" sz="1100" dirty="0"/>
              <a:t>带</a:t>
            </a:r>
            <a:r>
              <a:rPr lang="zh-CN" altLang="fr-FR" sz="1100" dirty="0"/>
              <a:t>电荷的</a:t>
            </a:r>
            <a:r>
              <a:rPr lang="zh-CN" altLang="en-US" sz="1100" dirty="0"/>
              <a:t>表面活性剂</a:t>
            </a:r>
            <a:r>
              <a:rPr lang="zh-CN" altLang="fr-FR" sz="1100" dirty="0"/>
              <a:t>而言</a:t>
            </a:r>
            <a:r>
              <a:rPr lang="zh-CN" altLang="en-US" sz="1100" dirty="0"/>
              <a:t>），渗透压，光散射</a:t>
            </a:r>
            <a:r>
              <a:rPr lang="zh-CN" altLang="fr-FR" sz="1100" dirty="0"/>
              <a:t>强度</a:t>
            </a:r>
            <a:r>
              <a:rPr lang="zh-CN" altLang="en-US" sz="1100" dirty="0"/>
              <a:t>等量</a:t>
            </a:r>
            <a:r>
              <a:rPr lang="zh-CN" altLang="fr-FR" sz="1100" dirty="0"/>
              <a:t>值</a:t>
            </a:r>
            <a:r>
              <a:rPr lang="zh-CN" altLang="en-US" sz="1100" dirty="0"/>
              <a:t>会有所不同。 例如</a:t>
            </a:r>
            <a:r>
              <a:rPr lang="en-US" sz="1100" dirty="0"/>
              <a:t>:</a:t>
            </a:r>
          </a:p>
          <a:p>
            <a:pPr marL="540000" lvl="1" indent="-171450">
              <a:buFont typeface="Arial" panose="020B0604020202020204" pitchFamily="34" charset="0"/>
              <a:buChar char="•"/>
            </a:pPr>
            <a:r>
              <a:rPr lang="zh-CN" altLang="en-US" sz="1100" dirty="0"/>
              <a:t>在聚合反应过程中，您是否要寻找胶束的存在</a:t>
            </a:r>
            <a:endParaRPr lang="en-GB" altLang="zh-CN" sz="1100" dirty="0"/>
          </a:p>
          <a:p>
            <a:pPr marL="540000" lvl="1" indent="-171450">
              <a:buFont typeface="Arial" panose="020B0604020202020204" pitchFamily="34" charset="0"/>
              <a:buChar char="•"/>
            </a:pPr>
            <a:r>
              <a:rPr lang="zh-CN" altLang="en-US" sz="1100" dirty="0"/>
              <a:t>预测乳液的稳定性：如果表面活性剂浓度超过</a:t>
            </a:r>
            <a:r>
              <a:rPr lang="en-US" altLang="zh-CN" sz="1100" dirty="0"/>
              <a:t>CMC</a:t>
            </a:r>
            <a:r>
              <a:rPr lang="zh-CN" altLang="en-US" sz="1100" dirty="0"/>
              <a:t>，乳液</a:t>
            </a:r>
            <a:r>
              <a:rPr lang="zh-CN" altLang="fr-FR" sz="1100" dirty="0"/>
              <a:t>将</a:t>
            </a:r>
            <a:r>
              <a:rPr lang="zh-CN" altLang="en-US" sz="1100" dirty="0"/>
              <a:t>保持更稳定</a:t>
            </a:r>
            <a:endParaRPr lang="en-GB" altLang="zh-CN" sz="1100" dirty="0"/>
          </a:p>
          <a:p>
            <a:pPr marL="540000" lvl="1" indent="-171450">
              <a:buFont typeface="Arial" panose="020B0604020202020204" pitchFamily="34" charset="0"/>
              <a:buChar char="•"/>
            </a:pPr>
            <a:r>
              <a:rPr lang="zh-CN" altLang="en-US" sz="1100" dirty="0"/>
              <a:t>了解和选择分子式</a:t>
            </a:r>
            <a:endParaRPr lang="en-GB" altLang="zh-CN" sz="1100" dirty="0"/>
          </a:p>
          <a:p>
            <a:pPr marL="540000" lvl="1" indent="-171450">
              <a:buFont typeface="Arial" panose="020B0604020202020204" pitchFamily="34" charset="0"/>
              <a:buChar char="•"/>
            </a:pPr>
            <a:r>
              <a:rPr lang="zh-CN" altLang="en-US" sz="1100" dirty="0"/>
              <a:t>当研究配方与皮肤渗透的关系时</a:t>
            </a:r>
            <a:endParaRPr lang="en-GB" altLang="zh-CN" sz="1100" dirty="0"/>
          </a:p>
          <a:p>
            <a:pPr marL="540000" lvl="1" indent="-171450">
              <a:buFont typeface="Arial" panose="020B0604020202020204" pitchFamily="34" charset="0"/>
              <a:buChar char="•"/>
            </a:pPr>
            <a:r>
              <a:rPr lang="zh-CN" altLang="en-US" sz="1100" dirty="0"/>
              <a:t>预期释放封装的活性成分</a:t>
            </a:r>
            <a:endParaRPr lang="en-GB" altLang="zh-CN" sz="1100" dirty="0"/>
          </a:p>
          <a:p>
            <a:endParaRPr lang="zh-CN" altLang="en-US" sz="1100" dirty="0"/>
          </a:p>
          <a:p>
            <a:r>
              <a:rPr lang="en-US" altLang="zh-CN" sz="1100" dirty="0"/>
              <a:t> CMC</a:t>
            </a:r>
            <a:r>
              <a:rPr lang="zh-CN" altLang="en-US" sz="1100" dirty="0"/>
              <a:t>是表征和比较表面活性剂的好方法，尤其是在温度和</a:t>
            </a:r>
            <a:r>
              <a:rPr lang="zh-CN" altLang="fr-FR" sz="1100" dirty="0"/>
              <a:t>矿化度</a:t>
            </a:r>
            <a:r>
              <a:rPr lang="zh-CN" altLang="en-US" sz="1100" dirty="0"/>
              <a:t>条件下。 另一方面，集中扫描可以提供有关杂质存在的信息。</a:t>
            </a:r>
          </a:p>
        </p:txBody>
      </p:sp>
    </p:spTree>
    <p:extLst>
      <p:ext uri="{BB962C8B-B14F-4D97-AF65-F5344CB8AC3E}">
        <p14:creationId xmlns:p14="http://schemas.microsoft.com/office/powerpoint/2010/main" val="329647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xmlns="" id="{8563F289-DB51-44D1-BF4B-79711CB01D68}"/>
              </a:ext>
            </a:extLst>
          </p:cNvPr>
          <p:cNvSpPr txBox="1"/>
          <p:nvPr/>
        </p:nvSpPr>
        <p:spPr>
          <a:xfrm>
            <a:off x="193566" y="629845"/>
            <a:ext cx="7166495" cy="400110"/>
          </a:xfrm>
          <a:prstGeom prst="rect">
            <a:avLst/>
          </a:prstGeom>
          <a:noFill/>
          <a:effectLst/>
        </p:spPr>
        <p:txBody>
          <a:bodyPr wrap="square" rtlCol="0" anchor="ctr">
            <a:spAutoFit/>
          </a:bodyPr>
          <a:lstStyle/>
          <a:p>
            <a:r>
              <a:rPr lang="en-US" sz="2000" b="1" dirty="0">
                <a:solidFill>
                  <a:schemeClr val="accent6">
                    <a:lumMod val="75000"/>
                  </a:schemeClr>
                </a:solidFill>
              </a:rPr>
              <a:t>TRACKER™ H – </a:t>
            </a:r>
            <a:r>
              <a:rPr lang="zh-CN" altLang="en-US" sz="2000" b="1" dirty="0">
                <a:solidFill>
                  <a:schemeClr val="accent6">
                    <a:lumMod val="75000"/>
                  </a:schemeClr>
                </a:solidFill>
              </a:rPr>
              <a:t>最高压力 </a:t>
            </a:r>
            <a:r>
              <a:rPr lang="en-US" altLang="zh-CN" sz="2000" b="1" dirty="0">
                <a:solidFill>
                  <a:schemeClr val="accent6">
                    <a:lumMod val="75000"/>
                  </a:schemeClr>
                </a:solidFill>
              </a:rPr>
              <a:t>200 bar</a:t>
            </a:r>
            <a:endParaRPr lang="fr-FR" sz="2000" b="1" dirty="0">
              <a:solidFill>
                <a:schemeClr val="accent6">
                  <a:lumMod val="75000"/>
                </a:schemeClr>
              </a:solidFill>
            </a:endParaRPr>
          </a:p>
        </p:txBody>
      </p:sp>
      <p:sp>
        <p:nvSpPr>
          <p:cNvPr id="13" name="ZoneTexte 12">
            <a:extLst>
              <a:ext uri="{FF2B5EF4-FFF2-40B4-BE49-F238E27FC236}">
                <a16:creationId xmlns:a16="http://schemas.microsoft.com/office/drawing/2014/main" xmlns="" id="{992CE028-27B4-4FE0-AF0C-B7711AFE7010}"/>
              </a:ext>
            </a:extLst>
          </p:cNvPr>
          <p:cNvSpPr txBox="1"/>
          <p:nvPr/>
        </p:nvSpPr>
        <p:spPr>
          <a:xfrm>
            <a:off x="311887" y="1353457"/>
            <a:ext cx="3489213" cy="2123658"/>
          </a:xfrm>
          <a:prstGeom prst="rect">
            <a:avLst/>
          </a:prstGeom>
          <a:noFill/>
        </p:spPr>
        <p:txBody>
          <a:bodyPr wrap="square" rtlCol="0">
            <a:spAutoFit/>
          </a:bodyPr>
          <a:lstStyle/>
          <a:p>
            <a:r>
              <a:rPr lang="en-US" altLang="zh-CN" sz="1100" dirty="0"/>
              <a:t>TRACKER™H</a:t>
            </a:r>
            <a:r>
              <a:rPr lang="zh-CN" altLang="en-US" sz="1100" dirty="0"/>
              <a:t>是一款</a:t>
            </a:r>
            <a:r>
              <a:rPr lang="zh-CN" altLang="fr-FR" sz="1100" dirty="0"/>
              <a:t>全自动悬滴</a:t>
            </a:r>
            <a:r>
              <a:rPr lang="zh-CN" altLang="en-US" sz="1100" dirty="0"/>
              <a:t>界面</a:t>
            </a:r>
            <a:r>
              <a:rPr lang="zh-CN" altLang="fr-FR" sz="1100" dirty="0"/>
              <a:t>流变</a:t>
            </a:r>
            <a:r>
              <a:rPr lang="zh-CN" altLang="en-US" sz="1100" dirty="0"/>
              <a:t>仪，配有可移动的压力</a:t>
            </a:r>
            <a:r>
              <a:rPr lang="zh-CN" altLang="fr-FR" sz="1100" dirty="0"/>
              <a:t>腔</a:t>
            </a:r>
            <a:r>
              <a:rPr lang="zh-CN" altLang="en-US" sz="1100" dirty="0"/>
              <a:t>，可</a:t>
            </a:r>
            <a:r>
              <a:rPr lang="zh-CN" altLang="fr-FR" sz="1100" dirty="0"/>
              <a:t>在</a:t>
            </a:r>
            <a:r>
              <a:rPr lang="zh-CN" altLang="en-US" sz="1100" dirty="0"/>
              <a:t>最高</a:t>
            </a:r>
            <a:r>
              <a:rPr lang="en-US" altLang="zh-CN" sz="1100" b="1" dirty="0"/>
              <a:t>200 bar</a:t>
            </a:r>
            <a:r>
              <a:rPr lang="zh-CN" altLang="en-US" sz="1100" b="1" dirty="0"/>
              <a:t>和</a:t>
            </a:r>
            <a:r>
              <a:rPr lang="en-US" altLang="zh-CN" sz="1100" b="1" dirty="0"/>
              <a:t>200°C</a:t>
            </a:r>
            <a:r>
              <a:rPr lang="zh-CN" altLang="en-US" sz="1100" dirty="0"/>
              <a:t>的</a:t>
            </a:r>
            <a:r>
              <a:rPr lang="zh-CN" altLang="fr-FR" sz="1100" dirty="0"/>
              <a:t>测试环境下，执行界面流变测试和</a:t>
            </a:r>
            <a:r>
              <a:rPr lang="zh-CN" altLang="en-US" sz="1100" dirty="0"/>
              <a:t>测量表</a:t>
            </a:r>
            <a:r>
              <a:rPr lang="en-US" altLang="zh-CN" sz="1100" dirty="0"/>
              <a:t>/</a:t>
            </a:r>
            <a:r>
              <a:rPr lang="zh-CN" altLang="en-US" sz="1100" dirty="0"/>
              <a:t>界面张力，以及接触角。</a:t>
            </a:r>
            <a:endParaRPr lang="en-GB" altLang="zh-CN" sz="1100" dirty="0"/>
          </a:p>
          <a:p>
            <a:r>
              <a:rPr lang="zh-CN" altLang="en-US" sz="1100" dirty="0"/>
              <a:t/>
            </a:r>
            <a:br>
              <a:rPr lang="zh-CN" altLang="en-US" sz="1100" dirty="0"/>
            </a:br>
            <a:r>
              <a:rPr lang="zh-CN" altLang="en-US" sz="1100" dirty="0"/>
              <a:t>压力</a:t>
            </a:r>
            <a:r>
              <a:rPr lang="zh-CN" altLang="fr-FR" sz="1100" dirty="0"/>
              <a:t>腔</a:t>
            </a:r>
            <a:r>
              <a:rPr lang="zh-CN" altLang="en-US" sz="1100" dirty="0"/>
              <a:t>可轻松连接到</a:t>
            </a:r>
            <a:r>
              <a:rPr lang="en-US" altLang="zh-CN" sz="1100" dirty="0"/>
              <a:t>TRACKER™</a:t>
            </a:r>
            <a:r>
              <a:rPr lang="zh-CN" altLang="en-US" sz="1100" dirty="0"/>
              <a:t>。 注射器和样品支架封闭在金属</a:t>
            </a:r>
            <a:r>
              <a:rPr lang="zh-CN" altLang="fr-FR" sz="1100" dirty="0"/>
              <a:t>腔</a:t>
            </a:r>
            <a:r>
              <a:rPr lang="zh-CN" altLang="en-US" sz="1100" dirty="0"/>
              <a:t>中。 </a:t>
            </a:r>
            <a:r>
              <a:rPr lang="en-US" altLang="zh-CN" sz="1100" dirty="0"/>
              <a:t>TRACKER™H</a:t>
            </a:r>
            <a:r>
              <a:rPr lang="zh-CN" altLang="en-US" sz="1100" dirty="0"/>
              <a:t>设计用于测量</a:t>
            </a:r>
            <a:r>
              <a:rPr lang="zh-CN" altLang="fr-FR" sz="1100" dirty="0"/>
              <a:t>下悬</a:t>
            </a:r>
            <a:r>
              <a:rPr lang="zh-CN" altLang="en-US" sz="1100" dirty="0"/>
              <a:t>或上升</a:t>
            </a:r>
            <a:r>
              <a:rPr lang="zh-CN" altLang="fr-FR" sz="1100" dirty="0"/>
              <a:t>两种状态的</a:t>
            </a:r>
            <a:r>
              <a:rPr lang="zh-CN" altLang="en-US" sz="1100" dirty="0"/>
              <a:t>气</a:t>
            </a:r>
            <a:r>
              <a:rPr lang="en-US" altLang="zh-CN" sz="1100" dirty="0"/>
              <a:t>/</a:t>
            </a:r>
            <a:r>
              <a:rPr lang="zh-CN" altLang="en-US" sz="1100" dirty="0"/>
              <a:t>液或液</a:t>
            </a:r>
            <a:r>
              <a:rPr lang="en-US" altLang="zh-CN" sz="1100" dirty="0"/>
              <a:t>/</a:t>
            </a:r>
            <a:r>
              <a:rPr lang="zh-CN" altLang="en-US" sz="1100" dirty="0"/>
              <a:t>液或固</a:t>
            </a:r>
            <a:r>
              <a:rPr lang="en-US" altLang="zh-CN" sz="1100" dirty="0"/>
              <a:t>/</a:t>
            </a:r>
            <a:r>
              <a:rPr lang="zh-CN" altLang="en-US" sz="1100" dirty="0"/>
              <a:t>液界面。 借助旋转平台，无需打开压力</a:t>
            </a:r>
            <a:r>
              <a:rPr lang="zh-CN" altLang="fr-FR" sz="1100" dirty="0"/>
              <a:t>腔</a:t>
            </a:r>
            <a:r>
              <a:rPr lang="zh-CN" altLang="en-US" sz="1100" dirty="0"/>
              <a:t>可进行多次</a:t>
            </a:r>
            <a:r>
              <a:rPr lang="zh-CN" altLang="fr-FR" sz="1100" dirty="0"/>
              <a:t>躺滴</a:t>
            </a:r>
            <a:r>
              <a:rPr lang="zh-CN" altLang="en-US" sz="1100" dirty="0"/>
              <a:t>测量。</a:t>
            </a:r>
            <a:endParaRPr lang="en-GB" altLang="zh-CN" sz="1100" dirty="0"/>
          </a:p>
          <a:p>
            <a:r>
              <a:rPr lang="zh-CN" altLang="en-US" sz="1100" dirty="0"/>
              <a:t/>
            </a:r>
            <a:br>
              <a:rPr lang="zh-CN" altLang="en-US" sz="1100" dirty="0"/>
            </a:br>
            <a:r>
              <a:rPr lang="zh-CN" altLang="en-US" sz="1100" dirty="0"/>
              <a:t>注射器活塞</a:t>
            </a:r>
            <a:r>
              <a:rPr lang="zh-CN" altLang="fr-FR" sz="1100" dirty="0"/>
              <a:t>从腔外进入腔内</a:t>
            </a:r>
            <a:r>
              <a:rPr lang="zh-CN" altLang="en-US" sz="1100" dirty="0"/>
              <a:t>，</a:t>
            </a:r>
            <a:r>
              <a:rPr lang="zh-CN" altLang="fr-FR" sz="1100" dirty="0"/>
              <a:t>可以</a:t>
            </a:r>
            <a:r>
              <a:rPr lang="zh-CN" altLang="en-US" sz="1100" dirty="0"/>
              <a:t>自动控制。 </a:t>
            </a:r>
            <a:r>
              <a:rPr lang="zh-CN" altLang="fr-FR" sz="1100" dirty="0"/>
              <a:t>压力腔通过气体控制箱连接压力源，比如：气瓶或者控压机</a:t>
            </a:r>
            <a:r>
              <a:rPr lang="zh-CN" altLang="en-US" sz="1100" dirty="0"/>
              <a:t>等。</a:t>
            </a:r>
          </a:p>
        </p:txBody>
      </p:sp>
      <p:sp>
        <p:nvSpPr>
          <p:cNvPr id="2" name="ZoneTexte 1">
            <a:extLst>
              <a:ext uri="{FF2B5EF4-FFF2-40B4-BE49-F238E27FC236}">
                <a16:creationId xmlns:a16="http://schemas.microsoft.com/office/drawing/2014/main" xmlns="" id="{A9320D55-FC53-41ED-89EB-798F1CB4FCAB}"/>
              </a:ext>
            </a:extLst>
          </p:cNvPr>
          <p:cNvSpPr txBox="1"/>
          <p:nvPr/>
        </p:nvSpPr>
        <p:spPr>
          <a:xfrm>
            <a:off x="318682" y="7336833"/>
            <a:ext cx="3366972" cy="1200329"/>
          </a:xfrm>
          <a:prstGeom prst="rect">
            <a:avLst/>
          </a:prstGeom>
          <a:noFill/>
          <a:ln>
            <a:solidFill>
              <a:srgbClr val="006699"/>
            </a:solidFill>
          </a:ln>
        </p:spPr>
        <p:txBody>
          <a:bodyPr wrap="square" rtlCol="0">
            <a:spAutoFit/>
          </a:bodyPr>
          <a:lstStyle>
            <a:defPPr>
              <a:defRPr lang="en-US"/>
            </a:defPPr>
            <a:lvl1pPr algn="just">
              <a:spcAft>
                <a:spcPts val="600"/>
              </a:spcAft>
              <a:defRPr sz="1400">
                <a:solidFill>
                  <a:schemeClr val="tx1">
                    <a:lumMod val="65000"/>
                    <a:lumOff val="35000"/>
                  </a:schemeClr>
                </a:solidFill>
              </a:defRPr>
            </a:lvl1pPr>
          </a:lstStyle>
          <a:p>
            <a:r>
              <a:rPr lang="zh-CN" altLang="en-US" sz="1200" b="1" dirty="0">
                <a:solidFill>
                  <a:schemeClr val="accent6">
                    <a:lumMod val="75000"/>
                  </a:schemeClr>
                </a:solidFill>
              </a:rPr>
              <a:t>应用：</a:t>
            </a:r>
            <a:endParaRPr lang="fr-FR" sz="1200" b="1" dirty="0">
              <a:solidFill>
                <a:schemeClr val="accent6">
                  <a:lumMod val="75000"/>
                </a:schemeClr>
              </a:solidFill>
            </a:endParaRPr>
          </a:p>
          <a:p>
            <a:pPr marL="285750" indent="-285750">
              <a:spcAft>
                <a:spcPts val="0"/>
              </a:spcAft>
              <a:buFont typeface="Arial" panose="020B0604020202020204" pitchFamily="34" charset="0"/>
              <a:buChar char="•"/>
            </a:pPr>
            <a:r>
              <a:rPr lang="zh-CN" altLang="fr-FR" sz="1100" dirty="0">
                <a:solidFill>
                  <a:schemeClr val="tx1"/>
                </a:solidFill>
              </a:rPr>
              <a:t>超临界二氧化碳环境下</a:t>
            </a:r>
            <a:endParaRPr lang="en-US" sz="1100" dirty="0">
              <a:solidFill>
                <a:schemeClr val="tx1"/>
              </a:solidFill>
            </a:endParaRPr>
          </a:p>
          <a:p>
            <a:pPr marL="285750" indent="-285750">
              <a:spcAft>
                <a:spcPts val="0"/>
              </a:spcAft>
              <a:buFont typeface="Arial" panose="020B0604020202020204" pitchFamily="34" charset="0"/>
              <a:buChar char="•"/>
            </a:pPr>
            <a:r>
              <a:rPr lang="zh-CN" altLang="fr-FR" sz="1100" dirty="0">
                <a:solidFill>
                  <a:schemeClr val="tx1"/>
                </a:solidFill>
              </a:rPr>
              <a:t>原油或沥青测试</a:t>
            </a:r>
            <a:endParaRPr lang="en-US" sz="1100" dirty="0">
              <a:solidFill>
                <a:schemeClr val="tx1"/>
              </a:solidFill>
            </a:endParaRPr>
          </a:p>
          <a:p>
            <a:pPr marL="285750" indent="-285750">
              <a:spcAft>
                <a:spcPts val="0"/>
              </a:spcAft>
              <a:buFont typeface="Arial" panose="020B0604020202020204" pitchFamily="34" charset="0"/>
              <a:buChar char="•"/>
            </a:pPr>
            <a:r>
              <a:rPr lang="zh-CN" altLang="fr-FR" sz="1100" dirty="0">
                <a:solidFill>
                  <a:schemeClr val="tx1"/>
                </a:solidFill>
              </a:rPr>
              <a:t>聚合物</a:t>
            </a:r>
            <a:r>
              <a:rPr lang="zh-CN" altLang="en-US" sz="1100" dirty="0">
                <a:solidFill>
                  <a:schemeClr val="tx1"/>
                </a:solidFill>
              </a:rPr>
              <a:t>熔融</a:t>
            </a:r>
            <a:endParaRPr lang="en-GB" altLang="zh-CN" sz="1100" dirty="0">
              <a:solidFill>
                <a:schemeClr val="tx1"/>
              </a:solidFill>
            </a:endParaRPr>
          </a:p>
          <a:p>
            <a:pPr marL="285750" indent="-285750">
              <a:spcAft>
                <a:spcPts val="0"/>
              </a:spcAft>
              <a:buFont typeface="Arial" panose="020B0604020202020204" pitchFamily="34" charset="0"/>
              <a:buChar char="•"/>
            </a:pPr>
            <a:r>
              <a:rPr lang="zh-CN" altLang="fr-FR" sz="1100" dirty="0">
                <a:solidFill>
                  <a:schemeClr val="tx1"/>
                </a:solidFill>
              </a:rPr>
              <a:t>带压环境下的接触角</a:t>
            </a:r>
            <a:endParaRPr lang="en-US" sz="1100" dirty="0">
              <a:solidFill>
                <a:schemeClr val="tx1"/>
              </a:solidFill>
            </a:endParaRPr>
          </a:p>
          <a:p>
            <a:pPr marL="285750" indent="-285750">
              <a:spcAft>
                <a:spcPts val="0"/>
              </a:spcAft>
              <a:buFont typeface="Arial" panose="020B0604020202020204" pitchFamily="34" charset="0"/>
              <a:buChar char="•"/>
            </a:pPr>
            <a:r>
              <a:rPr lang="zh-CN" altLang="fr-FR" sz="1100" dirty="0">
                <a:solidFill>
                  <a:schemeClr val="tx1"/>
                </a:solidFill>
              </a:rPr>
              <a:t>甲烷环境下的研究</a:t>
            </a:r>
            <a:endParaRPr lang="en-US" sz="1100" dirty="0">
              <a:solidFill>
                <a:schemeClr val="tx1"/>
              </a:solidFill>
            </a:endParaRPr>
          </a:p>
        </p:txBody>
      </p:sp>
      <p:cxnSp>
        <p:nvCxnSpPr>
          <p:cNvPr id="10" name="Connecteur droit 9">
            <a:extLst>
              <a:ext uri="{FF2B5EF4-FFF2-40B4-BE49-F238E27FC236}">
                <a16:creationId xmlns:a16="http://schemas.microsoft.com/office/drawing/2014/main" xmlns="" id="{873E80E1-4580-4265-BA75-10F71CB1D78E}"/>
              </a:ext>
            </a:extLst>
          </p:cNvPr>
          <p:cNvCxnSpPr>
            <a:cxnSpLocks/>
          </p:cNvCxnSpPr>
          <p:nvPr/>
        </p:nvCxnSpPr>
        <p:spPr>
          <a:xfrm>
            <a:off x="172302" y="1036085"/>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xmlns="" id="{C3A3027A-7937-4381-A300-D3F7B35F551E}"/>
              </a:ext>
            </a:extLst>
          </p:cNvPr>
          <p:cNvGraphicFramePr>
            <a:graphicFrameLocks noGrp="1"/>
          </p:cNvGraphicFramePr>
          <p:nvPr>
            <p:extLst>
              <p:ext uri="{D42A27DB-BD31-4B8C-83A1-F6EECF244321}">
                <p14:modId xmlns:p14="http://schemas.microsoft.com/office/powerpoint/2010/main" val="1421248548"/>
              </p:ext>
            </p:extLst>
          </p:nvPr>
        </p:nvGraphicFramePr>
        <p:xfrm>
          <a:off x="318683" y="8816535"/>
          <a:ext cx="6945384" cy="1036320"/>
        </p:xfrm>
        <a:graphic>
          <a:graphicData uri="http://schemas.openxmlformats.org/drawingml/2006/table">
            <a:tbl>
              <a:tblPr firstRow="1" bandRow="1">
                <a:effectLst/>
                <a:tableStyleId>{5940675A-B579-460E-94D1-54222C63F5DA}</a:tableStyleId>
              </a:tblPr>
              <a:tblGrid>
                <a:gridCol w="1518957">
                  <a:extLst>
                    <a:ext uri="{9D8B030D-6E8A-4147-A177-3AD203B41FA5}">
                      <a16:colId xmlns:a16="http://schemas.microsoft.com/office/drawing/2014/main" xmlns="" val="3873192432"/>
                    </a:ext>
                  </a:extLst>
                </a:gridCol>
                <a:gridCol w="5426427">
                  <a:extLst>
                    <a:ext uri="{9D8B030D-6E8A-4147-A177-3AD203B41FA5}">
                      <a16:colId xmlns:a16="http://schemas.microsoft.com/office/drawing/2014/main" xmlns="" val="873289453"/>
                    </a:ext>
                  </a:extLst>
                </a:gridCol>
              </a:tblGrid>
              <a:tr h="216000">
                <a:tc gridSpan="2">
                  <a:txBody>
                    <a:bodyPr/>
                    <a:lstStyle/>
                    <a:p>
                      <a:pPr algn="l"/>
                      <a:r>
                        <a:rPr lang="zh-CN" altLang="en-US" sz="1100" b="1" noProof="0" dirty="0">
                          <a:solidFill>
                            <a:schemeClr val="tx1"/>
                          </a:solidFill>
                        </a:rPr>
                        <a:t>技术规格</a:t>
                      </a:r>
                      <a:endParaRPr lang="en-US" sz="1100" b="1"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solidFill>
                          <a:schemeClr val="tx1">
                            <a:lumMod val="65000"/>
                            <a:lumOff val="35000"/>
                          </a:schemeClr>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4660152"/>
                  </a:ext>
                </a:extLst>
              </a:tr>
              <a:tr h="216000">
                <a:tc>
                  <a:txBody>
                    <a:bodyPr/>
                    <a:lstStyle/>
                    <a:p>
                      <a:pPr marL="0" indent="0">
                        <a:buFont typeface="Wingdings" panose="05000000000000000000" pitchFamily="2" charset="2"/>
                        <a:buNone/>
                      </a:pPr>
                      <a:r>
                        <a:rPr lang="zh-CN" altLang="en-US" sz="1100" b="0" noProof="0" dirty="0">
                          <a:solidFill>
                            <a:schemeClr val="tx1"/>
                          </a:solidFill>
                        </a:rPr>
                        <a:t>压力</a:t>
                      </a:r>
                      <a:r>
                        <a:rPr lang="en-US" sz="1100" b="0" noProof="0" dirty="0">
                          <a:solidFill>
                            <a:schemeClr val="tx1"/>
                          </a:solidFill>
                        </a:rPr>
                        <a:t> / </a:t>
                      </a:r>
                      <a:r>
                        <a:rPr lang="zh-CN" altLang="en-US" sz="1100" b="0" noProof="0" dirty="0">
                          <a:solidFill>
                            <a:schemeClr val="tx1"/>
                          </a:solidFill>
                        </a:rPr>
                        <a:t>温度</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fr-FR" sz="1100" b="0" noProof="0" dirty="0">
                          <a:solidFill>
                            <a:schemeClr val="tx1"/>
                          </a:solidFill>
                        </a:rPr>
                        <a:t>最高</a:t>
                      </a:r>
                      <a:r>
                        <a:rPr lang="en-US" sz="1100" b="0" noProof="0" dirty="0">
                          <a:solidFill>
                            <a:schemeClr val="tx1"/>
                          </a:solidFill>
                        </a:rPr>
                        <a:t> 200bar / 200°C</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14933187"/>
                  </a:ext>
                </a:extLst>
              </a:tr>
              <a:tr h="216000">
                <a:tc>
                  <a:txBody>
                    <a:bodyPr/>
                    <a:lstStyle/>
                    <a:p>
                      <a:r>
                        <a:rPr lang="zh-CN" altLang="en-US" sz="1100" b="0" noProof="0" dirty="0">
                          <a:solidFill>
                            <a:schemeClr val="tx1"/>
                          </a:solidFill>
                        </a:rPr>
                        <a:t>气体</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buFont typeface="Wingdings" panose="05000000000000000000" pitchFamily="2" charset="2"/>
                        <a:buNone/>
                      </a:pPr>
                      <a:r>
                        <a:rPr lang="zh-CN" altLang="en-US" sz="1100" b="0" noProof="0" dirty="0">
                          <a:solidFill>
                            <a:schemeClr val="tx1"/>
                          </a:solidFill>
                        </a:rPr>
                        <a:t>超临界</a:t>
                      </a:r>
                      <a:r>
                        <a:rPr lang="en-US" sz="1100" b="0" noProof="0" dirty="0">
                          <a:solidFill>
                            <a:schemeClr val="tx1"/>
                          </a:solidFill>
                        </a:rPr>
                        <a:t> CO</a:t>
                      </a:r>
                      <a:r>
                        <a:rPr lang="en-US" altLang="zh-CN" sz="1100" b="0" baseline="-25000" noProof="0" dirty="0">
                          <a:solidFill>
                            <a:schemeClr val="tx1"/>
                          </a:solidFill>
                        </a:rPr>
                        <a:t>2</a:t>
                      </a:r>
                      <a:r>
                        <a:rPr lang="en-US" sz="1100" b="0" noProof="0" dirty="0">
                          <a:solidFill>
                            <a:schemeClr val="tx1"/>
                          </a:solidFill>
                        </a:rPr>
                        <a:t>, </a:t>
                      </a:r>
                      <a:r>
                        <a:rPr lang="zh-CN" altLang="en-US" sz="1100" b="0" noProof="0" dirty="0">
                          <a:solidFill>
                            <a:schemeClr val="tx1"/>
                          </a:solidFill>
                        </a:rPr>
                        <a:t>氮气</a:t>
                      </a:r>
                      <a:r>
                        <a:rPr lang="en-US" sz="1100" b="0" noProof="0" dirty="0">
                          <a:solidFill>
                            <a:schemeClr val="tx1"/>
                          </a:solidFill>
                        </a:rPr>
                        <a:t>, </a:t>
                      </a:r>
                      <a:r>
                        <a:rPr lang="zh-CN" altLang="en-US" sz="1100" b="0" noProof="0" dirty="0">
                          <a:solidFill>
                            <a:schemeClr val="tx1"/>
                          </a:solidFill>
                        </a:rPr>
                        <a:t>氩气</a:t>
                      </a:r>
                      <a:r>
                        <a:rPr lang="en-US" sz="1100" b="0" noProof="0" dirty="0">
                          <a:solidFill>
                            <a:schemeClr val="tx1"/>
                          </a:solidFill>
                        </a:rPr>
                        <a:t>, </a:t>
                      </a:r>
                      <a:r>
                        <a:rPr lang="zh-CN" altLang="en-US" sz="1100" b="0" noProof="0" dirty="0">
                          <a:solidFill>
                            <a:schemeClr val="tx1"/>
                          </a:solidFill>
                        </a:rPr>
                        <a:t>空气</a:t>
                      </a:r>
                      <a:r>
                        <a:rPr lang="en-US" sz="1100" b="0" noProof="0" dirty="0">
                          <a:solidFill>
                            <a:schemeClr val="tx1"/>
                          </a:solidFill>
                        </a:rPr>
                        <a:t>, CO₂ </a:t>
                      </a:r>
                      <a:r>
                        <a:rPr lang="fr-FR" sz="1100" b="0" noProof="0" dirty="0">
                          <a:solidFill>
                            <a:schemeClr val="tx1"/>
                          </a:solidFill>
                        </a:rPr>
                        <a:t>…</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82943868"/>
                  </a:ext>
                </a:extLst>
              </a:tr>
              <a:tr h="216000">
                <a:tc>
                  <a:txBody>
                    <a:bodyPr/>
                    <a:lstStyle/>
                    <a:p>
                      <a:r>
                        <a:rPr lang="zh-CN" altLang="en-US" sz="1100" b="0" noProof="0" dirty="0">
                          <a:solidFill>
                            <a:schemeClr val="tx1"/>
                          </a:solidFill>
                        </a:rPr>
                        <a:t>气体接口尺寸</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75593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0" noProof="0" dirty="0">
                          <a:solidFill>
                            <a:schemeClr val="tx1"/>
                          </a:solidFill>
                        </a:rPr>
                        <a:t> </a:t>
                      </a:r>
                      <a:r>
                        <a:rPr lang="zh-CN" altLang="fr-FR" sz="1100" b="0" noProof="0" dirty="0">
                          <a:solidFill>
                            <a:schemeClr val="tx1"/>
                          </a:solidFill>
                        </a:rPr>
                        <a:t>不锈钢管连接压力腔和气箱 （外径</a:t>
                      </a:r>
                      <a:r>
                        <a:rPr lang="en-US" sz="1100" b="0" noProof="0" dirty="0">
                          <a:solidFill>
                            <a:schemeClr val="tx1"/>
                          </a:solidFill>
                        </a:rPr>
                        <a:t>1/8”OD, </a:t>
                      </a:r>
                      <a:r>
                        <a:rPr lang="zh-CN" altLang="fr-FR" sz="1100" b="0" noProof="0" dirty="0">
                          <a:solidFill>
                            <a:schemeClr val="tx1"/>
                          </a:solidFill>
                        </a:rPr>
                        <a:t>长度</a:t>
                      </a:r>
                      <a:r>
                        <a:rPr lang="en-US" sz="1100" b="0" noProof="0" dirty="0">
                          <a:solidFill>
                            <a:schemeClr val="tx1"/>
                          </a:solidFill>
                        </a:rPr>
                        <a:t> 1</a:t>
                      </a:r>
                      <a:r>
                        <a:rPr lang="zh-CN" altLang="fr-FR" sz="1100" b="0" noProof="0" dirty="0">
                          <a:solidFill>
                            <a:schemeClr val="tx1"/>
                          </a:solidFill>
                        </a:rPr>
                        <a:t>米</a:t>
                      </a:r>
                      <a:r>
                        <a:rPr lang="fr-FR" altLang="zh-CN" sz="1100" b="0" noProof="0" dirty="0">
                          <a:solidFill>
                            <a:schemeClr val="tx1"/>
                          </a:solidFill>
                        </a:rPr>
                        <a:t>)</a:t>
                      </a:r>
                      <a:r>
                        <a:rPr lang="en-US" sz="1100" b="0" noProof="0" dirty="0">
                          <a:solidFill>
                            <a:schemeClr val="tx1"/>
                          </a:solidFill>
                        </a:rPr>
                        <a:t> </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08643850"/>
                  </a:ext>
                </a:extLst>
              </a:tr>
            </a:tbl>
          </a:graphicData>
        </a:graphic>
      </p:graphicFrame>
      <p:sp>
        <p:nvSpPr>
          <p:cNvPr id="15" name="ZoneTexte 14">
            <a:extLst>
              <a:ext uri="{FF2B5EF4-FFF2-40B4-BE49-F238E27FC236}">
                <a16:creationId xmlns:a16="http://schemas.microsoft.com/office/drawing/2014/main" xmlns="" id="{39FE233D-DC14-4B3B-9C6F-8A73D662E6E0}"/>
              </a:ext>
            </a:extLst>
          </p:cNvPr>
          <p:cNvSpPr txBox="1"/>
          <p:nvPr/>
        </p:nvSpPr>
        <p:spPr>
          <a:xfrm>
            <a:off x="3801099" y="4430488"/>
            <a:ext cx="3558962" cy="1615827"/>
          </a:xfrm>
          <a:prstGeom prst="rect">
            <a:avLst/>
          </a:prstGeom>
          <a:noFill/>
        </p:spPr>
        <p:txBody>
          <a:bodyPr wrap="square" rtlCol="0">
            <a:spAutoFit/>
          </a:bodyPr>
          <a:lstStyle/>
          <a:p>
            <a:r>
              <a:rPr lang="zh-CN" altLang="fr-FR" sz="1100" dirty="0"/>
              <a:t>独立的温度探针</a:t>
            </a:r>
            <a:r>
              <a:rPr lang="zh-CN" altLang="en-US" sz="1100" dirty="0"/>
              <a:t>测量</a:t>
            </a:r>
            <a:r>
              <a:rPr lang="zh-CN" altLang="fr-FR" sz="1100" dirty="0"/>
              <a:t>压力腔</a:t>
            </a:r>
            <a:r>
              <a:rPr lang="zh-CN" altLang="en-US" sz="1100" dirty="0"/>
              <a:t>内</a:t>
            </a:r>
            <a:r>
              <a:rPr lang="zh-CN" altLang="fr-FR" sz="1100" dirty="0"/>
              <a:t>的</a:t>
            </a:r>
            <a:r>
              <a:rPr lang="zh-CN" altLang="en-US" sz="1100" dirty="0"/>
              <a:t>液体温度。 通过使用外部循环</a:t>
            </a:r>
            <a:r>
              <a:rPr lang="zh-CN" altLang="fr-FR" sz="1100" dirty="0"/>
              <a:t>水</a:t>
            </a:r>
            <a:r>
              <a:rPr lang="zh-CN" altLang="en-US" sz="1100" dirty="0"/>
              <a:t>浴或电加热模块来控制</a:t>
            </a:r>
            <a:r>
              <a:rPr lang="zh-CN" altLang="fr-FR" sz="1100" dirty="0"/>
              <a:t>压力</a:t>
            </a:r>
            <a:r>
              <a:rPr lang="zh-CN" altLang="en-US" sz="1100" dirty="0"/>
              <a:t>腔温度。 温控单元独立控制电加热单元，对</a:t>
            </a:r>
            <a:r>
              <a:rPr lang="zh-CN" altLang="fr-FR" sz="1100" dirty="0"/>
              <a:t>压力</a:t>
            </a:r>
            <a:r>
              <a:rPr lang="zh-CN" altLang="en-US" sz="1100" dirty="0"/>
              <a:t>腔加热，并显示设置温度和</a:t>
            </a:r>
            <a:r>
              <a:rPr lang="zh-CN" altLang="fr-FR" sz="1100" dirty="0"/>
              <a:t>腔内</a:t>
            </a:r>
            <a:r>
              <a:rPr lang="zh-CN" altLang="en-US" sz="1100" dirty="0"/>
              <a:t>实际温度。</a:t>
            </a:r>
            <a:endParaRPr lang="en-GB" altLang="zh-CN" sz="1100" dirty="0"/>
          </a:p>
          <a:p>
            <a:r>
              <a:rPr lang="zh-CN" altLang="en-US" sz="1100" dirty="0"/>
              <a:t/>
            </a:r>
            <a:br>
              <a:rPr lang="zh-CN" altLang="en-US" sz="1100" dirty="0"/>
            </a:br>
            <a:r>
              <a:rPr lang="zh-CN" altLang="en-US" sz="1100" dirty="0"/>
              <a:t>该模块的设计易于拆卸</a:t>
            </a:r>
            <a:r>
              <a:rPr lang="zh-CN" altLang="fr-FR" sz="1100" dirty="0"/>
              <a:t>便于</a:t>
            </a:r>
            <a:r>
              <a:rPr lang="zh-CN" altLang="en-US" sz="1100" dirty="0"/>
              <a:t>清洁。</a:t>
            </a:r>
            <a:endParaRPr lang="en-GB" altLang="zh-CN" sz="1100" dirty="0"/>
          </a:p>
          <a:p>
            <a:r>
              <a:rPr lang="zh-CN" altLang="en-US" sz="1100" dirty="0"/>
              <a:t/>
            </a:r>
            <a:br>
              <a:rPr lang="zh-CN" altLang="en-US" sz="1100" dirty="0"/>
            </a:br>
            <a:r>
              <a:rPr lang="zh-CN" altLang="en-US" sz="1100" dirty="0"/>
              <a:t>液滴形状分析通过蓝宝石</a:t>
            </a:r>
            <a:r>
              <a:rPr lang="zh-CN" altLang="fr-FR" sz="1100" dirty="0"/>
              <a:t>舷窗</a:t>
            </a:r>
            <a:r>
              <a:rPr lang="zh-CN" altLang="en-US" sz="1100" dirty="0"/>
              <a:t>进行。 温度和压力参数以及测量设置均由软件控制。 数据实时计算。</a:t>
            </a:r>
          </a:p>
        </p:txBody>
      </p:sp>
      <p:grpSp>
        <p:nvGrpSpPr>
          <p:cNvPr id="40" name="Groupe 39">
            <a:extLst>
              <a:ext uri="{FF2B5EF4-FFF2-40B4-BE49-F238E27FC236}">
                <a16:creationId xmlns:a16="http://schemas.microsoft.com/office/drawing/2014/main" xmlns="" id="{DBA4F200-6D97-4F9C-B255-B9E0F62F349C}"/>
              </a:ext>
            </a:extLst>
          </p:cNvPr>
          <p:cNvGrpSpPr/>
          <p:nvPr/>
        </p:nvGrpSpPr>
        <p:grpSpPr>
          <a:xfrm>
            <a:off x="504996" y="4430488"/>
            <a:ext cx="2938227" cy="2634296"/>
            <a:chOff x="4517856" y="1191794"/>
            <a:chExt cx="2880305" cy="2634296"/>
          </a:xfrm>
        </p:grpSpPr>
        <p:pic>
          <p:nvPicPr>
            <p:cNvPr id="41" name="Image 40" descr="Une image contenant lumière, bouteille&#10;&#10;Description générée automatiquement">
              <a:extLst>
                <a:ext uri="{FF2B5EF4-FFF2-40B4-BE49-F238E27FC236}">
                  <a16:creationId xmlns:a16="http://schemas.microsoft.com/office/drawing/2014/main" xmlns="" id="{A59DF553-F06A-426D-B61C-008FD5E770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208" t="9563" r="44286" b="7202"/>
            <a:stretch/>
          </p:blipFill>
          <p:spPr>
            <a:xfrm>
              <a:off x="6686612" y="1586051"/>
              <a:ext cx="625015" cy="1849185"/>
            </a:xfrm>
            <a:prstGeom prst="rect">
              <a:avLst/>
            </a:prstGeom>
          </p:spPr>
        </p:pic>
        <p:pic>
          <p:nvPicPr>
            <p:cNvPr id="42" name="Image 41" descr="Une image contenant bouteille, tour, lumière, bouche d’incendie&#10;&#10;Description générée automatiquement">
              <a:extLst>
                <a:ext uri="{FF2B5EF4-FFF2-40B4-BE49-F238E27FC236}">
                  <a16:creationId xmlns:a16="http://schemas.microsoft.com/office/drawing/2014/main" xmlns="" id="{BB87DFA2-7BFD-4A7B-AAE9-FABCD65A4F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483" t="11408" r="25023" b="10909"/>
            <a:stretch/>
          </p:blipFill>
          <p:spPr>
            <a:xfrm>
              <a:off x="5907691" y="1191794"/>
              <a:ext cx="1028691" cy="2412956"/>
            </a:xfrm>
            <a:prstGeom prst="rect">
              <a:avLst/>
            </a:prstGeom>
          </p:spPr>
        </p:pic>
        <p:pic>
          <p:nvPicPr>
            <p:cNvPr id="43" name="Image 42" descr="Une image contenant table, tasse, assis, neige&#10;&#10;Description générée automatiquement">
              <a:extLst>
                <a:ext uri="{FF2B5EF4-FFF2-40B4-BE49-F238E27FC236}">
                  <a16:creationId xmlns:a16="http://schemas.microsoft.com/office/drawing/2014/main" xmlns="" id="{09ADA0F0-9111-4B55-AD78-592A525D21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047" t="11623" r="33911" b="11934"/>
            <a:stretch/>
          </p:blipFill>
          <p:spPr>
            <a:xfrm>
              <a:off x="4517856" y="1284470"/>
              <a:ext cx="1390348" cy="2295399"/>
            </a:xfrm>
            <a:prstGeom prst="rect">
              <a:avLst/>
            </a:prstGeom>
            <a:ln>
              <a:noFill/>
            </a:ln>
          </p:spPr>
        </p:pic>
        <p:sp>
          <p:nvSpPr>
            <p:cNvPr id="44" name="ZoneTexte 43">
              <a:extLst>
                <a:ext uri="{FF2B5EF4-FFF2-40B4-BE49-F238E27FC236}">
                  <a16:creationId xmlns:a16="http://schemas.microsoft.com/office/drawing/2014/main" xmlns="" id="{DA06B2D1-DEFB-48FB-971F-5AFBC53A07A8}"/>
                </a:ext>
              </a:extLst>
            </p:cNvPr>
            <p:cNvSpPr txBox="1"/>
            <p:nvPr/>
          </p:nvSpPr>
          <p:spPr>
            <a:xfrm>
              <a:off x="6254847" y="3579869"/>
              <a:ext cx="1143314" cy="246221"/>
            </a:xfrm>
            <a:prstGeom prst="rect">
              <a:avLst/>
            </a:prstGeom>
            <a:noFill/>
          </p:spPr>
          <p:txBody>
            <a:bodyPr wrap="square" rtlCol="0">
              <a:spAutoFit/>
            </a:bodyPr>
            <a:lstStyle/>
            <a:p>
              <a:r>
                <a:rPr lang="zh-CN" altLang="en-US" sz="1000" dirty="0"/>
                <a:t>测试装置</a:t>
              </a:r>
              <a:endParaRPr lang="en-US" sz="1000" dirty="0"/>
            </a:p>
          </p:txBody>
        </p:sp>
      </p:grpSp>
      <p:grpSp>
        <p:nvGrpSpPr>
          <p:cNvPr id="26" name="Groupe 25">
            <a:extLst>
              <a:ext uri="{FF2B5EF4-FFF2-40B4-BE49-F238E27FC236}">
                <a16:creationId xmlns:a16="http://schemas.microsoft.com/office/drawing/2014/main" xmlns="" id="{BFB27465-17BC-4272-8A85-FCF3527650D8}"/>
              </a:ext>
            </a:extLst>
          </p:cNvPr>
          <p:cNvGrpSpPr/>
          <p:nvPr/>
        </p:nvGrpSpPr>
        <p:grpSpPr>
          <a:xfrm>
            <a:off x="4191720" y="1455844"/>
            <a:ext cx="2776966" cy="2862545"/>
            <a:chOff x="695795" y="4186462"/>
            <a:chExt cx="2776966" cy="2862545"/>
          </a:xfrm>
        </p:grpSpPr>
        <p:pic>
          <p:nvPicPr>
            <p:cNvPr id="29" name="Image 28" descr="Une image contenant photo, réfrigérateur, debout&#10;&#10;Description générée automatiquement">
              <a:extLst>
                <a:ext uri="{FF2B5EF4-FFF2-40B4-BE49-F238E27FC236}">
                  <a16:creationId xmlns:a16="http://schemas.microsoft.com/office/drawing/2014/main" xmlns="" id="{631EDEA8-4CB7-4837-B77B-614B0BEB42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099" t="2458" r="18698" b="5378"/>
            <a:stretch/>
          </p:blipFill>
          <p:spPr>
            <a:xfrm>
              <a:off x="695795" y="4186462"/>
              <a:ext cx="2371231" cy="2112082"/>
            </a:xfrm>
            <a:prstGeom prst="rect">
              <a:avLst/>
            </a:prstGeom>
          </p:spPr>
        </p:pic>
        <p:pic>
          <p:nvPicPr>
            <p:cNvPr id="30" name="Image 29" descr="Une image contenant table, assis, ordinateur, guichet&#10;&#10;Description générée automatiquement">
              <a:extLst>
                <a:ext uri="{FF2B5EF4-FFF2-40B4-BE49-F238E27FC236}">
                  <a16:creationId xmlns:a16="http://schemas.microsoft.com/office/drawing/2014/main" xmlns="" id="{5961CDAB-2AC7-42ED-B3FB-4B8F65CCF51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290" t="52300" r="17728" b="5880"/>
            <a:stretch/>
          </p:blipFill>
          <p:spPr>
            <a:xfrm>
              <a:off x="859490" y="5743759"/>
              <a:ext cx="2613271" cy="1305248"/>
            </a:xfrm>
            <a:prstGeom prst="rect">
              <a:avLst/>
            </a:prstGeom>
          </p:spPr>
        </p:pic>
      </p:grpSp>
      <p:sp>
        <p:nvSpPr>
          <p:cNvPr id="18" name="ZoneTexte 17">
            <a:extLst>
              <a:ext uri="{FF2B5EF4-FFF2-40B4-BE49-F238E27FC236}">
                <a16:creationId xmlns:a16="http://schemas.microsoft.com/office/drawing/2014/main" xmlns="" id="{7B058782-9FEE-4DB6-8142-F14764D23DF6}"/>
              </a:ext>
            </a:extLst>
          </p:cNvPr>
          <p:cNvSpPr txBox="1"/>
          <p:nvPr/>
        </p:nvSpPr>
        <p:spPr>
          <a:xfrm>
            <a:off x="3991931" y="3692349"/>
            <a:ext cx="726968" cy="307777"/>
          </a:xfrm>
          <a:prstGeom prst="rect">
            <a:avLst/>
          </a:prstGeom>
          <a:noFill/>
        </p:spPr>
        <p:txBody>
          <a:bodyPr wrap="square" rtlCol="0">
            <a:spAutoFit/>
          </a:bodyPr>
          <a:lstStyle/>
          <a:p>
            <a:pPr algn="just"/>
            <a:r>
              <a:rPr lang="fr-FR" sz="1400" b="1" dirty="0">
                <a:solidFill>
                  <a:srgbClr val="0A5B83"/>
                </a:solidFill>
              </a:rPr>
              <a:t>200°C</a:t>
            </a:r>
            <a:endParaRPr lang="en-US" sz="1400" b="1" dirty="0">
              <a:solidFill>
                <a:srgbClr val="0A5B83"/>
              </a:solidFill>
            </a:endParaRPr>
          </a:p>
        </p:txBody>
      </p:sp>
      <p:sp>
        <p:nvSpPr>
          <p:cNvPr id="19" name="ZoneTexte 18">
            <a:extLst>
              <a:ext uri="{FF2B5EF4-FFF2-40B4-BE49-F238E27FC236}">
                <a16:creationId xmlns:a16="http://schemas.microsoft.com/office/drawing/2014/main" xmlns="" id="{B0C7DBF3-0E09-4768-9219-0C552793E9EF}"/>
              </a:ext>
            </a:extLst>
          </p:cNvPr>
          <p:cNvSpPr txBox="1"/>
          <p:nvPr/>
        </p:nvSpPr>
        <p:spPr>
          <a:xfrm>
            <a:off x="6720170" y="3697892"/>
            <a:ext cx="824421" cy="307777"/>
          </a:xfrm>
          <a:prstGeom prst="rect">
            <a:avLst/>
          </a:prstGeom>
          <a:noFill/>
        </p:spPr>
        <p:txBody>
          <a:bodyPr wrap="square" rtlCol="0">
            <a:spAutoFit/>
          </a:bodyPr>
          <a:lstStyle/>
          <a:p>
            <a:pPr algn="just"/>
            <a:r>
              <a:rPr lang="fr-FR" sz="1400" b="1" dirty="0">
                <a:solidFill>
                  <a:srgbClr val="0A5B83"/>
                </a:solidFill>
              </a:rPr>
              <a:t>200 Bar</a:t>
            </a:r>
            <a:endParaRPr lang="en-US" sz="1400" b="1" dirty="0">
              <a:solidFill>
                <a:srgbClr val="0A5B83"/>
              </a:solidFill>
            </a:endParaRPr>
          </a:p>
        </p:txBody>
      </p:sp>
      <p:graphicFrame>
        <p:nvGraphicFramePr>
          <p:cNvPr id="20" name="Tableau 19">
            <a:extLst>
              <a:ext uri="{FF2B5EF4-FFF2-40B4-BE49-F238E27FC236}">
                <a16:creationId xmlns:a16="http://schemas.microsoft.com/office/drawing/2014/main" xmlns="" id="{8AF3163D-17BE-474F-84EA-F3AD0C1EAE45}"/>
              </a:ext>
            </a:extLst>
          </p:cNvPr>
          <p:cNvGraphicFramePr>
            <a:graphicFrameLocks noGrp="1"/>
          </p:cNvGraphicFramePr>
          <p:nvPr>
            <p:extLst>
              <p:ext uri="{D42A27DB-BD31-4B8C-83A1-F6EECF244321}">
                <p14:modId xmlns:p14="http://schemas.microsoft.com/office/powerpoint/2010/main" val="299161788"/>
              </p:ext>
            </p:extLst>
          </p:nvPr>
        </p:nvGraphicFramePr>
        <p:xfrm>
          <a:off x="3874021" y="6656389"/>
          <a:ext cx="3366972" cy="1869440"/>
        </p:xfrm>
        <a:graphic>
          <a:graphicData uri="http://schemas.openxmlformats.org/drawingml/2006/table">
            <a:tbl>
              <a:tblPr firstRow="1" bandRow="1">
                <a:effectLst/>
                <a:tableStyleId>{5940675A-B579-460E-94D1-54222C63F5DA}</a:tableStyleId>
              </a:tblPr>
              <a:tblGrid>
                <a:gridCol w="3366972">
                  <a:extLst>
                    <a:ext uri="{9D8B030D-6E8A-4147-A177-3AD203B41FA5}">
                      <a16:colId xmlns:a16="http://schemas.microsoft.com/office/drawing/2014/main" xmlns="" val="2052347470"/>
                    </a:ext>
                  </a:extLst>
                </a:gridCol>
              </a:tblGrid>
              <a:tr h="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CN" altLang="fr-FR" sz="1100" b="1" noProof="0" dirty="0">
                          <a:solidFill>
                            <a:schemeClr val="tx1"/>
                          </a:solidFill>
                        </a:rPr>
                        <a:t>数据</a:t>
                      </a:r>
                      <a:r>
                        <a:rPr lang="en-US" sz="1100" b="1" noProof="0" dirty="0">
                          <a:solidFill>
                            <a:schemeClr val="tx1"/>
                          </a:solidFill>
                        </a:rPr>
                        <a:t> &amp; </a:t>
                      </a:r>
                      <a:r>
                        <a:rPr lang="zh-CN" altLang="fr-FR" sz="1100" b="1" noProof="0" dirty="0">
                          <a:solidFill>
                            <a:schemeClr val="tx1"/>
                          </a:solidFill>
                        </a:rPr>
                        <a:t>测试</a:t>
                      </a:r>
                      <a:endParaRPr lang="en-US" sz="1100" b="1"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69068537"/>
                  </a:ext>
                </a:extLst>
              </a:tr>
              <a:tr h="1578051">
                <a:tc>
                  <a:txBody>
                    <a:bodyPr/>
                    <a:lstStyle/>
                    <a:p>
                      <a:pPr marL="288000" marR="0" lvl="0" indent="-285750" algn="l" defTabSz="755934"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zh-CN" altLang="fr-FR" sz="1100" b="0" noProof="0" dirty="0">
                          <a:solidFill>
                            <a:schemeClr val="tx1"/>
                          </a:solidFill>
                        </a:rPr>
                        <a:t>界面流变</a:t>
                      </a:r>
                      <a:r>
                        <a:rPr lang="fr-FR" altLang="zh-CN" sz="1100" b="0" noProof="0" dirty="0">
                          <a:solidFill>
                            <a:schemeClr val="tx1"/>
                          </a:solidFill>
                        </a:rPr>
                        <a:t>- </a:t>
                      </a:r>
                      <a:r>
                        <a:rPr lang="zh-CN" altLang="fr-FR" sz="1100" b="0" noProof="0" dirty="0">
                          <a:solidFill>
                            <a:schemeClr val="tx1"/>
                          </a:solidFill>
                        </a:rPr>
                        <a:t>粘弹模量</a:t>
                      </a:r>
                      <a:endParaRPr lang="en-US" sz="1100" b="0" noProof="0" dirty="0">
                        <a:solidFill>
                          <a:schemeClr val="tx1"/>
                        </a:solidFill>
                      </a:endParaRPr>
                    </a:p>
                    <a:p>
                      <a:pPr marL="288000" indent="-285750">
                        <a:spcAft>
                          <a:spcPts val="200"/>
                        </a:spcAft>
                        <a:buFont typeface="Arial" panose="020B0604020202020204" pitchFamily="34" charset="0"/>
                        <a:buChar char="•"/>
                      </a:pPr>
                      <a:r>
                        <a:rPr lang="zh-CN" altLang="fr-FR" sz="1100" b="0" noProof="0" dirty="0">
                          <a:solidFill>
                            <a:schemeClr val="tx1"/>
                          </a:solidFill>
                        </a:rPr>
                        <a:t>表面张力</a:t>
                      </a:r>
                      <a:r>
                        <a:rPr lang="en-US" sz="1100" b="0" noProof="0" dirty="0">
                          <a:solidFill>
                            <a:schemeClr val="tx1"/>
                          </a:solidFill>
                        </a:rPr>
                        <a:t> (</a:t>
                      </a:r>
                      <a:r>
                        <a:rPr lang="zh-CN" altLang="fr-FR" sz="1100" b="0" noProof="0" dirty="0">
                          <a:solidFill>
                            <a:schemeClr val="tx1"/>
                          </a:solidFill>
                        </a:rPr>
                        <a:t>气</a:t>
                      </a:r>
                      <a:r>
                        <a:rPr lang="fr-FR" altLang="zh-CN" sz="1100" b="0" noProof="0" dirty="0">
                          <a:solidFill>
                            <a:schemeClr val="tx1"/>
                          </a:solidFill>
                        </a:rPr>
                        <a:t>/</a:t>
                      </a:r>
                      <a:r>
                        <a:rPr lang="zh-CN" altLang="fr-FR" sz="1100" b="0" noProof="0" dirty="0">
                          <a:solidFill>
                            <a:schemeClr val="tx1"/>
                          </a:solidFill>
                        </a:rPr>
                        <a:t>液</a:t>
                      </a:r>
                      <a:r>
                        <a:rPr lang="en-US" sz="1100" b="0" noProof="0" dirty="0">
                          <a:solidFill>
                            <a:schemeClr val="tx1"/>
                          </a:solidFill>
                        </a:rPr>
                        <a:t>)</a:t>
                      </a:r>
                    </a:p>
                    <a:p>
                      <a:pPr marL="288000" marR="0" lvl="0" indent="-285750" algn="l" defTabSz="755934"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zh-CN" altLang="fr-FR" sz="1100" b="0" noProof="0" dirty="0">
                          <a:solidFill>
                            <a:schemeClr val="tx1"/>
                          </a:solidFill>
                        </a:rPr>
                        <a:t>界面张力</a:t>
                      </a:r>
                      <a:r>
                        <a:rPr lang="en-US" sz="1100" b="0" noProof="0" dirty="0">
                          <a:solidFill>
                            <a:schemeClr val="tx1"/>
                          </a:solidFill>
                        </a:rPr>
                        <a:t> (</a:t>
                      </a:r>
                      <a:r>
                        <a:rPr lang="zh-CN" altLang="fr-FR" sz="1100" b="0" noProof="0" dirty="0">
                          <a:solidFill>
                            <a:schemeClr val="tx1"/>
                          </a:solidFill>
                        </a:rPr>
                        <a:t>液</a:t>
                      </a:r>
                      <a:r>
                        <a:rPr lang="fr-FR" altLang="zh-CN" sz="1100" b="0" noProof="0" dirty="0">
                          <a:solidFill>
                            <a:schemeClr val="tx1"/>
                          </a:solidFill>
                        </a:rPr>
                        <a:t>/</a:t>
                      </a:r>
                      <a:r>
                        <a:rPr lang="zh-CN" altLang="fr-FR" sz="1100" b="0" noProof="0" dirty="0">
                          <a:solidFill>
                            <a:schemeClr val="tx1"/>
                          </a:solidFill>
                        </a:rPr>
                        <a:t>液</a:t>
                      </a:r>
                      <a:r>
                        <a:rPr lang="en-US" sz="1100" b="0" noProof="0" dirty="0">
                          <a:solidFill>
                            <a:schemeClr val="tx1"/>
                          </a:solidFill>
                        </a:rPr>
                        <a:t>)</a:t>
                      </a:r>
                    </a:p>
                    <a:p>
                      <a:pPr marL="288000" marR="0" lvl="0" indent="-285750" algn="l" defTabSz="755934"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zh-CN" altLang="fr-FR" sz="1100" b="0" noProof="0" dirty="0">
                          <a:solidFill>
                            <a:schemeClr val="tx1"/>
                          </a:solidFill>
                        </a:rPr>
                        <a:t>接触角</a:t>
                      </a:r>
                      <a:r>
                        <a:rPr lang="en-US" sz="1100" b="0" noProof="0" dirty="0">
                          <a:solidFill>
                            <a:schemeClr val="tx1"/>
                          </a:solidFill>
                        </a:rPr>
                        <a:t> (</a:t>
                      </a:r>
                      <a:r>
                        <a:rPr lang="zh-CN" altLang="fr-FR" sz="1100" b="0" noProof="0" dirty="0">
                          <a:solidFill>
                            <a:schemeClr val="tx1"/>
                          </a:solidFill>
                        </a:rPr>
                        <a:t>液</a:t>
                      </a:r>
                      <a:r>
                        <a:rPr lang="en-US" sz="1100" b="0" noProof="0" dirty="0">
                          <a:solidFill>
                            <a:schemeClr val="tx1"/>
                          </a:solidFill>
                        </a:rPr>
                        <a:t>/</a:t>
                      </a:r>
                      <a:r>
                        <a:rPr lang="zh-CN" altLang="fr-FR" sz="1100" b="0" noProof="0" dirty="0">
                          <a:solidFill>
                            <a:schemeClr val="tx1"/>
                          </a:solidFill>
                        </a:rPr>
                        <a:t>固</a:t>
                      </a:r>
                      <a:r>
                        <a:rPr lang="en-US" sz="1100" b="0" noProof="0" dirty="0">
                          <a:solidFill>
                            <a:schemeClr val="tx1"/>
                          </a:solidFill>
                        </a:rPr>
                        <a:t>)</a:t>
                      </a:r>
                    </a:p>
                    <a:p>
                      <a:pPr marL="288000" indent="-285750">
                        <a:spcAft>
                          <a:spcPts val="200"/>
                        </a:spcAft>
                        <a:buFont typeface="Arial" panose="020B0604020202020204" pitchFamily="34" charset="0"/>
                        <a:buChar char="•"/>
                      </a:pPr>
                      <a:r>
                        <a:rPr lang="zh-CN" altLang="fr-FR" sz="1100" b="0" noProof="0" dirty="0">
                          <a:solidFill>
                            <a:schemeClr val="tx1"/>
                          </a:solidFill>
                        </a:rPr>
                        <a:t>动态接触角</a:t>
                      </a:r>
                      <a:endParaRPr lang="en-US" sz="1100" b="0" noProof="0" dirty="0">
                        <a:solidFill>
                          <a:schemeClr val="tx1"/>
                        </a:solidFill>
                      </a:endParaRPr>
                    </a:p>
                    <a:p>
                      <a:pPr marL="288000" indent="-285750">
                        <a:spcAft>
                          <a:spcPts val="200"/>
                        </a:spcAft>
                        <a:buFont typeface="Arial" panose="020B0604020202020204" pitchFamily="34" charset="0"/>
                        <a:buChar char="•"/>
                      </a:pPr>
                      <a:r>
                        <a:rPr lang="zh-CN" altLang="fr-FR" sz="1100" b="0" noProof="0" dirty="0">
                          <a:solidFill>
                            <a:schemeClr val="tx1"/>
                          </a:solidFill>
                        </a:rPr>
                        <a:t>表面活性剂吸附</a:t>
                      </a:r>
                      <a:endParaRPr lang="en-US" sz="1100" b="0" noProof="0" dirty="0">
                        <a:solidFill>
                          <a:schemeClr val="tx1"/>
                        </a:solidFill>
                      </a:endParaRPr>
                    </a:p>
                    <a:p>
                      <a:pPr marL="288000" indent="-285750">
                        <a:spcAft>
                          <a:spcPts val="200"/>
                        </a:spcAft>
                        <a:buFont typeface="Arial" panose="020B0604020202020204" pitchFamily="34" charset="0"/>
                        <a:buChar char="•"/>
                      </a:pPr>
                      <a:r>
                        <a:rPr lang="zh-CN" altLang="fr-FR" sz="1100" b="0" noProof="0" dirty="0">
                          <a:solidFill>
                            <a:schemeClr val="tx1"/>
                          </a:solidFill>
                        </a:rPr>
                        <a:t>刚性系数</a:t>
                      </a:r>
                      <a:endParaRPr lang="en-US" sz="1100" b="0" noProof="0" dirty="0">
                        <a:solidFill>
                          <a:schemeClr val="tx1"/>
                        </a:solidFill>
                      </a:endParaRPr>
                    </a:p>
                    <a:p>
                      <a:pPr marL="288000" marR="0" lvl="0" indent="-285750" algn="l" defTabSz="755934"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zh-CN" altLang="fr-FR" sz="1100" b="0" noProof="0" dirty="0">
                          <a:solidFill>
                            <a:schemeClr val="tx1"/>
                          </a:solidFill>
                        </a:rPr>
                        <a:t>温度</a:t>
                      </a:r>
                      <a:r>
                        <a:rPr lang="en-US" sz="1100" b="0" noProof="0" dirty="0">
                          <a:solidFill>
                            <a:schemeClr val="tx1"/>
                          </a:solidFill>
                        </a:rPr>
                        <a:t> / </a:t>
                      </a:r>
                      <a:r>
                        <a:rPr lang="zh-CN" altLang="fr-FR" sz="1100" b="0" noProof="0" dirty="0">
                          <a:solidFill>
                            <a:schemeClr val="tx1"/>
                          </a:solidFill>
                        </a:rPr>
                        <a:t>压力</a:t>
                      </a:r>
                      <a:endParaRPr lang="en-US" sz="1100" b="0" noProof="0" dirty="0">
                        <a:solidFill>
                          <a:schemeClr val="tx1"/>
                        </a:solidFill>
                      </a:endParaRP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287737368"/>
                  </a:ext>
                </a:extLst>
              </a:tr>
            </a:tbl>
          </a:graphicData>
        </a:graphic>
      </p:graphicFrame>
    </p:spTree>
    <p:extLst>
      <p:ext uri="{BB962C8B-B14F-4D97-AF65-F5344CB8AC3E}">
        <p14:creationId xmlns:p14="http://schemas.microsoft.com/office/powerpoint/2010/main" val="472147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24">
            <a:extLst>
              <a:ext uri="{FF2B5EF4-FFF2-40B4-BE49-F238E27FC236}">
                <a16:creationId xmlns:a16="http://schemas.microsoft.com/office/drawing/2014/main" xmlns="" id="{05A4FA46-CF6D-4472-AAF6-81EA2ACDD2DE}"/>
              </a:ext>
            </a:extLst>
          </p:cNvPr>
          <p:cNvSpPr txBox="1"/>
          <p:nvPr/>
        </p:nvSpPr>
        <p:spPr>
          <a:xfrm>
            <a:off x="3070852" y="1408975"/>
            <a:ext cx="4251476" cy="2631490"/>
          </a:xfrm>
          <a:prstGeom prst="rect">
            <a:avLst/>
          </a:prstGeom>
          <a:noFill/>
        </p:spPr>
        <p:txBody>
          <a:bodyPr wrap="square" rtlCol="0">
            <a:spAutoFit/>
          </a:bodyPr>
          <a:lstStyle/>
          <a:p>
            <a:r>
              <a:rPr lang="en-US" altLang="zh-CN" sz="1100" dirty="0"/>
              <a:t>TRACKER™HTHP</a:t>
            </a:r>
            <a:r>
              <a:rPr lang="zh-CN" altLang="en-US" sz="1100" dirty="0"/>
              <a:t>用于表征表面性能，</a:t>
            </a:r>
            <a:r>
              <a:rPr lang="zh-CN" altLang="fr-FR" sz="1100" dirty="0"/>
              <a:t>研究界面流变特性，</a:t>
            </a:r>
            <a:r>
              <a:rPr lang="zh-CN" altLang="en-US" sz="1100" dirty="0"/>
              <a:t>测量表面或界面张力</a:t>
            </a:r>
            <a:r>
              <a:rPr lang="zh-CN" altLang="fr-FR" sz="1100" dirty="0"/>
              <a:t>、</a:t>
            </a:r>
            <a:r>
              <a:rPr lang="zh-CN" altLang="en-US" sz="1100" dirty="0"/>
              <a:t>接触角，以满足最苛刻的应用。</a:t>
            </a:r>
            <a:endParaRPr lang="en-GB" altLang="zh-CN" sz="1100" dirty="0"/>
          </a:p>
          <a:p>
            <a:r>
              <a:rPr lang="zh-CN" altLang="en-US" sz="1100" dirty="0"/>
              <a:t/>
            </a:r>
            <a:br>
              <a:rPr lang="zh-CN" altLang="en-US" sz="1100" dirty="0"/>
            </a:br>
            <a:r>
              <a:rPr lang="en-US" altLang="zh-CN" sz="1100" dirty="0"/>
              <a:t>TRACKER™HTHP</a:t>
            </a:r>
            <a:r>
              <a:rPr lang="zh-CN" altLang="en-US" sz="1100" dirty="0"/>
              <a:t>可以在最高</a:t>
            </a:r>
            <a:r>
              <a:rPr lang="en-US" altLang="zh-CN" sz="1100" dirty="0"/>
              <a:t>200°C</a:t>
            </a:r>
            <a:r>
              <a:rPr lang="zh-CN" altLang="en-US" sz="1100" dirty="0"/>
              <a:t>的温度和最高</a:t>
            </a:r>
            <a:r>
              <a:rPr lang="en-US" altLang="zh-CN" sz="1100" dirty="0"/>
              <a:t>700 bar</a:t>
            </a:r>
            <a:r>
              <a:rPr lang="zh-CN" altLang="en-US" sz="1100" dirty="0"/>
              <a:t>的压力下进行测量。 </a:t>
            </a:r>
            <a:r>
              <a:rPr lang="zh-CN" altLang="fr-FR" sz="1100" dirty="0"/>
              <a:t>高压</a:t>
            </a:r>
            <a:r>
              <a:rPr lang="zh-CN" altLang="en-US" sz="1100" dirty="0"/>
              <a:t>腔的设计已通过</a:t>
            </a:r>
            <a:r>
              <a:rPr lang="en-US" altLang="zh-CN" sz="1100" dirty="0"/>
              <a:t>CETIM *</a:t>
            </a:r>
            <a:r>
              <a:rPr lang="zh-CN" altLang="en-US" sz="1100" dirty="0"/>
              <a:t>认证。</a:t>
            </a:r>
            <a:endParaRPr lang="en-GB" altLang="zh-CN" sz="1100" dirty="0"/>
          </a:p>
          <a:p>
            <a:r>
              <a:rPr lang="zh-CN" altLang="en-US" sz="1100" dirty="0"/>
              <a:t/>
            </a:r>
            <a:br>
              <a:rPr lang="zh-CN" altLang="en-US" sz="1100" dirty="0"/>
            </a:br>
            <a:r>
              <a:rPr lang="zh-CN" altLang="en-US" sz="1100" dirty="0"/>
              <a:t>该仪器有</a:t>
            </a:r>
            <a:r>
              <a:rPr lang="en-US" altLang="zh-CN" sz="1100" dirty="0"/>
              <a:t>3</a:t>
            </a:r>
            <a:r>
              <a:rPr lang="zh-CN" altLang="fr-FR" sz="1100" dirty="0"/>
              <a:t>款</a:t>
            </a:r>
            <a:r>
              <a:rPr lang="zh-CN" altLang="en-US" sz="1100" dirty="0"/>
              <a:t>：</a:t>
            </a:r>
            <a:r>
              <a:rPr lang="en-US" altLang="zh-CN" sz="1100" dirty="0"/>
              <a:t>200°C</a:t>
            </a:r>
            <a:r>
              <a:rPr lang="zh-CN" altLang="fr-FR" sz="1100" dirty="0"/>
              <a:t> 和</a:t>
            </a:r>
            <a:r>
              <a:rPr lang="en-US" altLang="zh-CN" sz="1100" dirty="0"/>
              <a:t>350 </a:t>
            </a:r>
            <a:r>
              <a:rPr lang="zh-CN" altLang="en-US" sz="1100" dirty="0"/>
              <a:t>或</a:t>
            </a:r>
            <a:r>
              <a:rPr lang="en-US" altLang="zh-CN" sz="1100" dirty="0"/>
              <a:t>500 </a:t>
            </a:r>
            <a:r>
              <a:rPr lang="zh-CN" altLang="en-US" sz="1100" dirty="0"/>
              <a:t>或</a:t>
            </a:r>
            <a:r>
              <a:rPr lang="en-US" altLang="zh-CN" sz="1100" dirty="0"/>
              <a:t>700 bar</a:t>
            </a:r>
            <a:r>
              <a:rPr lang="zh-CN" altLang="fr-FR" sz="1100" dirty="0"/>
              <a:t>。</a:t>
            </a:r>
            <a:endParaRPr lang="zh-CN" altLang="en-US" sz="1100" dirty="0"/>
          </a:p>
          <a:p>
            <a:pPr algn="just"/>
            <a:endParaRPr lang="en-US" sz="1100" dirty="0"/>
          </a:p>
          <a:p>
            <a:pPr algn="just"/>
            <a:r>
              <a:rPr lang="en-US" sz="1100" dirty="0"/>
              <a:t>TRACKER™ HTHP </a:t>
            </a:r>
            <a:r>
              <a:rPr lang="zh-CN" altLang="fr-FR" sz="1100" dirty="0"/>
              <a:t>功能强大，</a:t>
            </a:r>
            <a:r>
              <a:rPr lang="zh-CN" altLang="en-US" sz="1100" dirty="0"/>
              <a:t>可测量</a:t>
            </a:r>
            <a:r>
              <a:rPr lang="en-US" sz="1100" dirty="0"/>
              <a:t>: </a:t>
            </a:r>
          </a:p>
          <a:p>
            <a:pPr marL="171450" indent="-171450">
              <a:buFont typeface="Arial" panose="020B0604020202020204" pitchFamily="34" charset="0"/>
              <a:buChar char="•"/>
            </a:pPr>
            <a:r>
              <a:rPr lang="zh-CN" altLang="en-US" sz="1100" dirty="0"/>
              <a:t>粘弹性模量</a:t>
            </a:r>
            <a:endParaRPr lang="en-GB" altLang="zh-CN" sz="1100" dirty="0"/>
          </a:p>
          <a:p>
            <a:pPr marL="171450" indent="-171450">
              <a:buFont typeface="Arial" panose="020B0604020202020204" pitchFamily="34" charset="0"/>
              <a:buChar char="•"/>
            </a:pPr>
            <a:r>
              <a:rPr lang="zh-CN" altLang="en-US" sz="1100" dirty="0"/>
              <a:t>液</a:t>
            </a:r>
            <a:r>
              <a:rPr lang="en-US" altLang="zh-CN" sz="1100" dirty="0"/>
              <a:t>/</a:t>
            </a:r>
            <a:r>
              <a:rPr lang="zh-CN" altLang="en-US" sz="1100" dirty="0"/>
              <a:t>液，液</a:t>
            </a:r>
            <a:r>
              <a:rPr lang="en-US" altLang="zh-CN" sz="1100" dirty="0"/>
              <a:t>/</a:t>
            </a:r>
            <a:r>
              <a:rPr lang="zh-CN" altLang="en-US" sz="1100" dirty="0"/>
              <a:t>气，液</a:t>
            </a:r>
            <a:r>
              <a:rPr lang="en-US" altLang="zh-CN" sz="1100" dirty="0"/>
              <a:t>/</a:t>
            </a:r>
            <a:r>
              <a:rPr lang="zh-CN" altLang="en-US" sz="1100" dirty="0"/>
              <a:t>固界面张力</a:t>
            </a:r>
            <a:endParaRPr lang="en-GB" altLang="zh-CN" sz="1100" dirty="0"/>
          </a:p>
          <a:p>
            <a:pPr marL="171450" indent="-171450">
              <a:buFont typeface="Arial" panose="020B0604020202020204" pitchFamily="34" charset="0"/>
              <a:buChar char="•"/>
            </a:pPr>
            <a:r>
              <a:rPr lang="zh-CN" altLang="en-US" sz="1100" dirty="0"/>
              <a:t>上升</a:t>
            </a:r>
            <a:r>
              <a:rPr lang="zh-CN" altLang="fr-FR" sz="1100" dirty="0"/>
              <a:t>滴或者下悬滴</a:t>
            </a:r>
            <a:endParaRPr lang="en-GB" altLang="zh-CN" sz="1100" dirty="0"/>
          </a:p>
          <a:p>
            <a:pPr marL="171450" indent="-171450">
              <a:buFont typeface="Arial" panose="020B0604020202020204" pitchFamily="34" charset="0"/>
              <a:buChar char="•"/>
            </a:pPr>
            <a:r>
              <a:rPr lang="zh-CN" altLang="en-US" sz="1100" dirty="0"/>
              <a:t>非爆炸性气体和超临界</a:t>
            </a:r>
            <a:r>
              <a:rPr lang="en-US" altLang="zh-CN" sz="1100" dirty="0"/>
              <a:t>CO 2</a:t>
            </a:r>
          </a:p>
          <a:p>
            <a:pPr marL="171450" indent="-171450">
              <a:buFont typeface="Arial" panose="020B0604020202020204" pitchFamily="34" charset="0"/>
              <a:buChar char="•"/>
            </a:pPr>
            <a:r>
              <a:rPr lang="zh-CN" altLang="fr-FR" sz="1100" dirty="0"/>
              <a:t>调节</a:t>
            </a:r>
            <a:r>
              <a:rPr lang="zh-CN" altLang="en-US" sz="1100" dirty="0"/>
              <a:t>滴量</a:t>
            </a:r>
            <a:r>
              <a:rPr lang="en-US" altLang="zh-CN" sz="1100" dirty="0"/>
              <a:t>/</a:t>
            </a:r>
            <a:r>
              <a:rPr lang="zh-CN" altLang="en-US" sz="1100" dirty="0"/>
              <a:t>面积</a:t>
            </a:r>
            <a:endParaRPr lang="en-GB" altLang="zh-CN" sz="1100" dirty="0"/>
          </a:p>
          <a:p>
            <a:pPr marL="171450" indent="-171450">
              <a:buFont typeface="Arial" panose="020B0604020202020204" pitchFamily="34" charset="0"/>
              <a:buChar char="•"/>
            </a:pPr>
            <a:r>
              <a:rPr lang="zh-CN" altLang="fr-FR" sz="1100" dirty="0"/>
              <a:t>接触角</a:t>
            </a:r>
            <a:r>
              <a:rPr lang="fr-FR" altLang="zh-CN" sz="1100" dirty="0"/>
              <a:t>- </a:t>
            </a:r>
            <a:r>
              <a:rPr lang="zh-CN" altLang="en-US" sz="1100" dirty="0"/>
              <a:t>前进和后退</a:t>
            </a:r>
            <a:r>
              <a:rPr lang="zh-CN" altLang="fr-FR" sz="1100" dirty="0"/>
              <a:t>角</a:t>
            </a:r>
            <a:endParaRPr lang="zh-CN" altLang="en-US" sz="1100" dirty="0"/>
          </a:p>
        </p:txBody>
      </p:sp>
      <p:sp>
        <p:nvSpPr>
          <p:cNvPr id="15" name="ZoneTexte 14">
            <a:extLst>
              <a:ext uri="{FF2B5EF4-FFF2-40B4-BE49-F238E27FC236}">
                <a16:creationId xmlns:a16="http://schemas.microsoft.com/office/drawing/2014/main" xmlns="" id="{300111BF-FF6F-40A5-89DC-307C7D677D25}"/>
              </a:ext>
            </a:extLst>
          </p:cNvPr>
          <p:cNvSpPr txBox="1"/>
          <p:nvPr/>
        </p:nvSpPr>
        <p:spPr>
          <a:xfrm>
            <a:off x="237347" y="4354151"/>
            <a:ext cx="7120383" cy="1615827"/>
          </a:xfrm>
          <a:prstGeom prst="rect">
            <a:avLst/>
          </a:prstGeom>
          <a:noFill/>
        </p:spPr>
        <p:txBody>
          <a:bodyPr wrap="square" rtlCol="0">
            <a:spAutoFit/>
          </a:bodyPr>
          <a:lstStyle/>
          <a:p>
            <a:r>
              <a:rPr lang="en-US" altLang="zh-CN" sz="1100" dirty="0"/>
              <a:t>TRACKER™HTHP</a:t>
            </a:r>
            <a:r>
              <a:rPr lang="zh-CN" altLang="fr-FR" sz="1100" dirty="0"/>
              <a:t>用于</a:t>
            </a:r>
            <a:r>
              <a:rPr lang="zh-CN" altLang="en-US" sz="1100" dirty="0"/>
              <a:t>测量上升</a:t>
            </a:r>
            <a:r>
              <a:rPr lang="zh-CN" altLang="fr-FR" sz="1100" dirty="0"/>
              <a:t>滴</a:t>
            </a:r>
            <a:r>
              <a:rPr lang="zh-CN" altLang="en-US" sz="1100" dirty="0"/>
              <a:t>和</a:t>
            </a:r>
            <a:r>
              <a:rPr lang="zh-CN" altLang="fr-FR" sz="1100" dirty="0"/>
              <a:t>下</a:t>
            </a:r>
            <a:r>
              <a:rPr lang="zh-CN" altLang="en-US" sz="1100" dirty="0"/>
              <a:t>垂</a:t>
            </a:r>
            <a:r>
              <a:rPr lang="zh-CN" altLang="fr-FR" sz="1100" dirty="0"/>
              <a:t>滴两种状态下</a:t>
            </a:r>
            <a:r>
              <a:rPr lang="zh-CN" altLang="en-US" sz="1100" dirty="0"/>
              <a:t>的气</a:t>
            </a:r>
            <a:r>
              <a:rPr lang="en-US" altLang="zh-CN" sz="1100" dirty="0"/>
              <a:t>/</a:t>
            </a:r>
            <a:r>
              <a:rPr lang="zh-CN" altLang="en-US" sz="1100" dirty="0"/>
              <a:t>液或液</a:t>
            </a:r>
            <a:r>
              <a:rPr lang="en-US" altLang="zh-CN" sz="1100" dirty="0"/>
              <a:t>/</a:t>
            </a:r>
            <a:r>
              <a:rPr lang="zh-CN" altLang="en-US" sz="1100" dirty="0"/>
              <a:t>液或液</a:t>
            </a:r>
            <a:r>
              <a:rPr lang="en-US" altLang="zh-CN" sz="1100" dirty="0"/>
              <a:t>/</a:t>
            </a:r>
            <a:r>
              <a:rPr lang="zh-CN" altLang="en-US" sz="1100" dirty="0"/>
              <a:t>固界面。</a:t>
            </a:r>
            <a:r>
              <a:rPr lang="zh-CN" altLang="fr-FR" sz="1100" dirty="0"/>
              <a:t>测量装备在</a:t>
            </a:r>
            <a:r>
              <a:rPr lang="zh-CN" altLang="en-US" sz="1100" dirty="0"/>
              <a:t>压力</a:t>
            </a:r>
            <a:r>
              <a:rPr lang="zh-CN" altLang="fr-FR" sz="1100" dirty="0"/>
              <a:t>腔</a:t>
            </a:r>
            <a:r>
              <a:rPr lang="zh-CN" altLang="en-US" sz="1100" dirty="0"/>
              <a:t>内部</a:t>
            </a:r>
            <a:r>
              <a:rPr lang="zh-CN" altLang="fr-FR" sz="1100" dirty="0"/>
              <a:t>，含</a:t>
            </a:r>
            <a:r>
              <a:rPr lang="zh-CN" altLang="en-US" sz="1100" dirty="0"/>
              <a:t>注射器，针头，</a:t>
            </a:r>
            <a:r>
              <a:rPr lang="zh-CN" altLang="fr-FR" sz="1100" dirty="0"/>
              <a:t>样品池等</a:t>
            </a:r>
            <a:r>
              <a:rPr lang="zh-CN" altLang="en-US" sz="1100" dirty="0"/>
              <a:t>部件封闭，以适</a:t>
            </a:r>
            <a:r>
              <a:rPr lang="zh-CN" altLang="fr-FR" sz="1100" dirty="0"/>
              <a:t>用</a:t>
            </a:r>
            <a:r>
              <a:rPr lang="zh-CN" altLang="en-US" sz="1100" dirty="0"/>
              <a:t>各种应用：</a:t>
            </a:r>
            <a:r>
              <a:rPr lang="zh-CN" altLang="fr-FR" sz="1100" dirty="0"/>
              <a:t>下悬滴、</a:t>
            </a:r>
            <a:r>
              <a:rPr lang="zh-CN" altLang="en-US" sz="1100" dirty="0"/>
              <a:t>上升滴，</a:t>
            </a:r>
            <a:r>
              <a:rPr lang="zh-CN" altLang="fr-FR" sz="1100" dirty="0"/>
              <a:t>躺滴</a:t>
            </a:r>
            <a:r>
              <a:rPr lang="en-US" altLang="zh-CN" sz="1100" dirty="0"/>
              <a:t>…</a:t>
            </a:r>
            <a:r>
              <a:rPr lang="zh-CN" altLang="en-US" sz="1100" dirty="0"/>
              <a:t>借助旋转平台，无需打开压力</a:t>
            </a:r>
            <a:r>
              <a:rPr lang="zh-CN" altLang="fr-FR" sz="1100" dirty="0"/>
              <a:t>腔</a:t>
            </a:r>
            <a:r>
              <a:rPr lang="zh-CN" altLang="en-US" sz="1100" dirty="0"/>
              <a:t>可进行多次</a:t>
            </a:r>
            <a:r>
              <a:rPr lang="zh-CN" altLang="fr-FR" sz="1100" dirty="0"/>
              <a:t>躺滴</a:t>
            </a:r>
            <a:r>
              <a:rPr lang="zh-CN" altLang="en-US" sz="1100" dirty="0"/>
              <a:t>测量。整</a:t>
            </a:r>
            <a:r>
              <a:rPr lang="zh-CN" altLang="fr-FR" sz="1100" dirty="0"/>
              <a:t>台</a:t>
            </a:r>
            <a:r>
              <a:rPr lang="zh-CN" altLang="en-US" sz="1100" dirty="0"/>
              <a:t>设备模块化设计，易于使用</a:t>
            </a:r>
            <a:r>
              <a:rPr lang="zh-CN" altLang="fr-FR" sz="1100" dirty="0"/>
              <a:t>便</a:t>
            </a:r>
            <a:r>
              <a:rPr lang="zh-CN" altLang="en-US" sz="1100" dirty="0"/>
              <a:t>于清洁。</a:t>
            </a:r>
            <a:endParaRPr lang="en-GB" altLang="zh-CN" sz="1100" dirty="0"/>
          </a:p>
          <a:p>
            <a:r>
              <a:rPr lang="zh-CN" altLang="en-US" sz="1100" dirty="0"/>
              <a:t/>
            </a:r>
            <a:br>
              <a:rPr lang="zh-CN" altLang="en-US" sz="1100" dirty="0"/>
            </a:br>
            <a:r>
              <a:rPr lang="zh-CN" altLang="en-US" sz="1100" dirty="0"/>
              <a:t>注射器经过特殊设计，在</a:t>
            </a:r>
            <a:r>
              <a:rPr lang="zh-CN" altLang="fr-FR" sz="1100" dirty="0"/>
              <a:t>带压状态下</a:t>
            </a:r>
            <a:r>
              <a:rPr lang="zh-CN" altLang="en-US" sz="1100" dirty="0"/>
              <a:t>精确处理液滴和气泡。软件直接</a:t>
            </a:r>
            <a:r>
              <a:rPr lang="zh-CN" altLang="fr-FR" sz="1100" dirty="0"/>
              <a:t>并可</a:t>
            </a:r>
            <a:r>
              <a:rPr lang="zh-CN" altLang="en-US" sz="1100" dirty="0"/>
              <a:t>恒定</a:t>
            </a:r>
            <a:r>
              <a:rPr lang="zh-CN" altLang="fr-FR" sz="1100" dirty="0"/>
              <a:t>地</a:t>
            </a:r>
            <a:r>
              <a:rPr lang="zh-CN" altLang="en-US" sz="1100" dirty="0"/>
              <a:t>控制，精确地调节液滴</a:t>
            </a:r>
            <a:r>
              <a:rPr lang="en-US" altLang="zh-CN" sz="1100" dirty="0"/>
              <a:t>/</a:t>
            </a:r>
            <a:r>
              <a:rPr lang="zh-CN" altLang="en-US" sz="1100" dirty="0"/>
              <a:t>气泡的体积和面积，或</a:t>
            </a:r>
            <a:r>
              <a:rPr lang="zh-CN" altLang="fr-FR" sz="1100" dirty="0"/>
              <a:t>者</a:t>
            </a:r>
            <a:r>
              <a:rPr lang="zh-CN" altLang="en-US" sz="1100" dirty="0"/>
              <a:t>在实验过程中产生振荡，以获得表面流变学</a:t>
            </a:r>
            <a:r>
              <a:rPr lang="zh-CN" altLang="fr-FR" sz="1100" dirty="0"/>
              <a:t>参数</a:t>
            </a:r>
            <a:r>
              <a:rPr lang="zh-CN" altLang="en-US" sz="1100" dirty="0"/>
              <a:t>。</a:t>
            </a:r>
            <a:endParaRPr lang="en-GB" altLang="zh-CN" sz="1100" dirty="0"/>
          </a:p>
          <a:p>
            <a:r>
              <a:rPr lang="zh-CN" altLang="en-US" sz="1100" dirty="0"/>
              <a:t/>
            </a:r>
            <a:br>
              <a:rPr lang="zh-CN" altLang="en-US" sz="1100" dirty="0"/>
            </a:br>
            <a:r>
              <a:rPr lang="zh-CN" altLang="fr-FR" sz="1100" dirty="0"/>
              <a:t>比如，用于研究</a:t>
            </a:r>
            <a:r>
              <a:rPr lang="zh-CN" altLang="en-US" sz="1100" dirty="0"/>
              <a:t>在极端温度和压力条件下以及在天然气存在下</a:t>
            </a:r>
            <a:r>
              <a:rPr lang="zh-CN" altLang="fr-FR" sz="1100" dirty="0"/>
              <a:t>，</a:t>
            </a:r>
            <a:r>
              <a:rPr lang="zh-CN" altLang="en-US" sz="1100" dirty="0"/>
              <a:t>油，水和储层岩石之间的界面特性，，对于优化提高采油率至关重要。 </a:t>
            </a:r>
          </a:p>
        </p:txBody>
      </p:sp>
      <p:sp>
        <p:nvSpPr>
          <p:cNvPr id="16" name="ZoneTexte 15">
            <a:extLst>
              <a:ext uri="{FF2B5EF4-FFF2-40B4-BE49-F238E27FC236}">
                <a16:creationId xmlns:a16="http://schemas.microsoft.com/office/drawing/2014/main" xmlns="" id="{3397B132-DC0D-419D-A968-1DD95934BC93}"/>
              </a:ext>
            </a:extLst>
          </p:cNvPr>
          <p:cNvSpPr txBox="1"/>
          <p:nvPr/>
        </p:nvSpPr>
        <p:spPr>
          <a:xfrm>
            <a:off x="191273" y="621433"/>
            <a:ext cx="7166495" cy="400110"/>
          </a:xfrm>
          <a:prstGeom prst="rect">
            <a:avLst/>
          </a:prstGeom>
          <a:noFill/>
          <a:effectLst/>
        </p:spPr>
        <p:txBody>
          <a:bodyPr wrap="square" rtlCol="0" anchor="ctr">
            <a:spAutoFit/>
          </a:bodyPr>
          <a:lstStyle/>
          <a:p>
            <a:r>
              <a:rPr lang="en-US" sz="2000" b="1" dirty="0">
                <a:solidFill>
                  <a:schemeClr val="accent6">
                    <a:lumMod val="75000"/>
                  </a:schemeClr>
                </a:solidFill>
              </a:rPr>
              <a:t>TRACKER™ HTHP – </a:t>
            </a:r>
            <a:r>
              <a:rPr lang="zh-CN" altLang="en-US" sz="2000" b="1" dirty="0">
                <a:solidFill>
                  <a:schemeClr val="accent6">
                    <a:lumMod val="75000"/>
                  </a:schemeClr>
                </a:solidFill>
              </a:rPr>
              <a:t>压力范围</a:t>
            </a:r>
            <a:r>
              <a:rPr lang="zh-CN" altLang="en-US" sz="2000" i="1" dirty="0">
                <a:solidFill>
                  <a:schemeClr val="accent6">
                    <a:lumMod val="75000"/>
                  </a:schemeClr>
                </a:solidFill>
              </a:rPr>
              <a:t> </a:t>
            </a:r>
            <a:r>
              <a:rPr lang="en-US" altLang="zh-CN" sz="2000" b="1" dirty="0">
                <a:solidFill>
                  <a:schemeClr val="accent6">
                    <a:lumMod val="75000"/>
                  </a:schemeClr>
                </a:solidFill>
              </a:rPr>
              <a:t>350</a:t>
            </a:r>
            <a:r>
              <a:rPr lang="fr-FR" altLang="zh-CN" sz="2000" i="1" dirty="0">
                <a:solidFill>
                  <a:schemeClr val="accent6">
                    <a:lumMod val="75000"/>
                  </a:schemeClr>
                </a:solidFill>
              </a:rPr>
              <a:t>-</a:t>
            </a:r>
            <a:r>
              <a:rPr lang="en-US" altLang="zh-CN" sz="2000" b="1" dirty="0">
                <a:solidFill>
                  <a:schemeClr val="accent6">
                    <a:lumMod val="75000"/>
                  </a:schemeClr>
                </a:solidFill>
              </a:rPr>
              <a:t>700 bar</a:t>
            </a:r>
            <a:endParaRPr lang="fr-FR" sz="2000" b="1" dirty="0">
              <a:solidFill>
                <a:schemeClr val="accent6">
                  <a:lumMod val="75000"/>
                </a:schemeClr>
              </a:solidFill>
            </a:endParaRPr>
          </a:p>
        </p:txBody>
      </p:sp>
      <p:cxnSp>
        <p:nvCxnSpPr>
          <p:cNvPr id="17" name="Connecteur droit 16">
            <a:extLst>
              <a:ext uri="{FF2B5EF4-FFF2-40B4-BE49-F238E27FC236}">
                <a16:creationId xmlns:a16="http://schemas.microsoft.com/office/drawing/2014/main" xmlns="" id="{A6BB86E1-5A64-4376-AFD8-012E47AD21F9}"/>
              </a:ext>
            </a:extLst>
          </p:cNvPr>
          <p:cNvCxnSpPr>
            <a:cxnSpLocks/>
          </p:cNvCxnSpPr>
          <p:nvPr/>
        </p:nvCxnSpPr>
        <p:spPr>
          <a:xfrm>
            <a:off x="191273" y="1030769"/>
            <a:ext cx="7215070" cy="0"/>
          </a:xfrm>
          <a:prstGeom prst="line">
            <a:avLst/>
          </a:prstGeom>
          <a:ln w="15875">
            <a:solidFill>
              <a:srgbClr val="155E88"/>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xmlns="" id="{95B1A121-A661-4E5E-AD5C-E16BB1164CE6}"/>
              </a:ext>
            </a:extLst>
          </p:cNvPr>
          <p:cNvSpPr txBox="1"/>
          <p:nvPr/>
        </p:nvSpPr>
        <p:spPr>
          <a:xfrm>
            <a:off x="642077" y="9405601"/>
            <a:ext cx="2669333" cy="553998"/>
          </a:xfrm>
          <a:prstGeom prst="rect">
            <a:avLst/>
          </a:prstGeom>
          <a:noFill/>
        </p:spPr>
        <p:txBody>
          <a:bodyPr wrap="square" rtlCol="0">
            <a:spAutoFit/>
          </a:bodyPr>
          <a:lstStyle/>
          <a:p>
            <a:r>
              <a:rPr lang="fr-FR" sz="1000" dirty="0"/>
              <a:t>*Centre Technique des Industries Mécaniques</a:t>
            </a:r>
          </a:p>
          <a:p>
            <a:r>
              <a:rPr lang="zh-CN" altLang="fr-FR" sz="1000" dirty="0"/>
              <a:t>法国机械工业技术中心</a:t>
            </a:r>
            <a:endParaRPr lang="fr-FR" sz="1000" dirty="0"/>
          </a:p>
          <a:p>
            <a:r>
              <a:rPr lang="fr-FR" sz="1000" dirty="0"/>
              <a:t>www.cetim.fr</a:t>
            </a:r>
            <a:endParaRPr lang="en-US" sz="1000" dirty="0"/>
          </a:p>
        </p:txBody>
      </p:sp>
      <p:grpSp>
        <p:nvGrpSpPr>
          <p:cNvPr id="35" name="Groupe 34">
            <a:extLst>
              <a:ext uri="{FF2B5EF4-FFF2-40B4-BE49-F238E27FC236}">
                <a16:creationId xmlns:a16="http://schemas.microsoft.com/office/drawing/2014/main" xmlns="" id="{82780F08-587C-4714-8381-706F415527F8}"/>
              </a:ext>
            </a:extLst>
          </p:cNvPr>
          <p:cNvGrpSpPr/>
          <p:nvPr/>
        </p:nvGrpSpPr>
        <p:grpSpPr>
          <a:xfrm>
            <a:off x="640490" y="6287984"/>
            <a:ext cx="6268059" cy="3082704"/>
            <a:chOff x="772504" y="6826471"/>
            <a:chExt cx="6268059" cy="3082704"/>
          </a:xfrm>
        </p:grpSpPr>
        <p:sp>
          <p:nvSpPr>
            <p:cNvPr id="36" name="Rectangle 35">
              <a:extLst>
                <a:ext uri="{FF2B5EF4-FFF2-40B4-BE49-F238E27FC236}">
                  <a16:creationId xmlns:a16="http://schemas.microsoft.com/office/drawing/2014/main" xmlns="" id="{78CD476D-4931-492F-B635-2FA1126353BD}"/>
                </a:ext>
              </a:extLst>
            </p:cNvPr>
            <p:cNvSpPr/>
            <p:nvPr/>
          </p:nvSpPr>
          <p:spPr>
            <a:xfrm>
              <a:off x="772504" y="6927054"/>
              <a:ext cx="6268059" cy="29821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e 36">
              <a:extLst>
                <a:ext uri="{FF2B5EF4-FFF2-40B4-BE49-F238E27FC236}">
                  <a16:creationId xmlns:a16="http://schemas.microsoft.com/office/drawing/2014/main" xmlns="" id="{0C7742B5-19CA-422E-A2BD-64972B2FCD1E}"/>
                </a:ext>
              </a:extLst>
            </p:cNvPr>
            <p:cNvGrpSpPr/>
            <p:nvPr/>
          </p:nvGrpSpPr>
          <p:grpSpPr>
            <a:xfrm>
              <a:off x="988384" y="6826471"/>
              <a:ext cx="5943009" cy="2985726"/>
              <a:chOff x="777518" y="6678473"/>
              <a:chExt cx="5943009" cy="2985726"/>
            </a:xfrm>
          </p:grpSpPr>
          <p:sp>
            <p:nvSpPr>
              <p:cNvPr id="38" name="Rectangle 37">
                <a:extLst>
                  <a:ext uri="{FF2B5EF4-FFF2-40B4-BE49-F238E27FC236}">
                    <a16:creationId xmlns:a16="http://schemas.microsoft.com/office/drawing/2014/main" xmlns="" id="{412F09F3-C343-4495-8148-262C19F44444}"/>
                  </a:ext>
                </a:extLst>
              </p:cNvPr>
              <p:cNvSpPr>
                <a:spLocks noChangeArrowheads="1"/>
              </p:cNvSpPr>
              <p:nvPr/>
            </p:nvSpPr>
            <p:spPr bwMode="auto">
              <a:xfrm>
                <a:off x="777518" y="9053616"/>
                <a:ext cx="5943009" cy="61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597" tIns="37798" rIns="75597" bIns="37798" numCol="1" anchor="ctr" anchorCtr="0" compatLnSpc="1">
                <a:prstTxWarp prst="textNoShape">
                  <a:avLst/>
                </a:prstTxWarp>
                <a:spAutoFit/>
              </a:bodyPr>
              <a:lstStyle/>
              <a:p>
                <a:pPr defTabSz="755934" eaLnBrk="0" fontAlgn="base" hangingPunct="0">
                  <a:spcBef>
                    <a:spcPct val="0"/>
                  </a:spcBef>
                  <a:spcAft>
                    <a:spcPct val="0"/>
                  </a:spcAft>
                </a:pPr>
                <a:r>
                  <a:rPr lang="en-US" altLang="fr-FR" sz="868" dirty="0">
                    <a:ea typeface="Times New Roman" panose="02020603050405020304" pitchFamily="18" charset="0"/>
                    <a:cs typeface="Arial" panose="020B0604020202020204" pitchFamily="34" charset="0"/>
                  </a:rPr>
                  <a:t>SPE 113353-PP</a:t>
                </a:r>
                <a:endParaRPr lang="fr-FR" altLang="fr-FR" sz="868" dirty="0"/>
              </a:p>
              <a:p>
                <a:pPr defTabSz="755934" eaLnBrk="0" fontAlgn="base" hangingPunct="0">
                  <a:spcBef>
                    <a:spcPct val="0"/>
                  </a:spcBef>
                  <a:spcAft>
                    <a:spcPct val="0"/>
                  </a:spcAft>
                </a:pPr>
                <a:r>
                  <a:rPr lang="en-US" altLang="fr-FR" sz="868" dirty="0">
                    <a:ea typeface="Times New Roman" panose="02020603050405020304" pitchFamily="18" charset="0"/>
                    <a:cs typeface="Arial" panose="020B0604020202020204" pitchFamily="34" charset="0"/>
                  </a:rPr>
                  <a:t>Capillary Alteration of </a:t>
                </a:r>
                <a:r>
                  <a:rPr lang="en-US" altLang="fr-FR" sz="868" dirty="0" err="1">
                    <a:ea typeface="Times New Roman" panose="02020603050405020304" pitchFamily="18" charset="0"/>
                    <a:cs typeface="Arial" panose="020B0604020202020204" pitchFamily="34" charset="0"/>
                  </a:rPr>
                  <a:t>Caprocks</a:t>
                </a:r>
                <a:r>
                  <a:rPr lang="en-US" altLang="fr-FR" sz="868" dirty="0">
                    <a:ea typeface="Times New Roman" panose="02020603050405020304" pitchFamily="18" charset="0"/>
                    <a:cs typeface="Arial" panose="020B0604020202020204" pitchFamily="34" charset="0"/>
                  </a:rPr>
                  <a:t> by Acid Gases</a:t>
                </a:r>
                <a:endParaRPr lang="fr-FR" altLang="fr-FR" sz="868" dirty="0"/>
              </a:p>
              <a:p>
                <a:pPr defTabSz="755934" eaLnBrk="0" fontAlgn="base" hangingPunct="0">
                  <a:spcBef>
                    <a:spcPct val="0"/>
                  </a:spcBef>
                  <a:spcAft>
                    <a:spcPct val="0"/>
                  </a:spcAft>
                </a:pPr>
                <a:r>
                  <a:rPr lang="en-US" altLang="fr-FR" sz="868" dirty="0" err="1">
                    <a:ea typeface="Times New Roman" panose="02020603050405020304" pitchFamily="18" charset="0"/>
                    <a:cs typeface="Arial" panose="020B0604020202020204" pitchFamily="34" charset="0"/>
                  </a:rPr>
                  <a:t>Virenkumar</a:t>
                </a:r>
                <a:r>
                  <a:rPr lang="en-US" altLang="fr-FR" sz="868" dirty="0">
                    <a:ea typeface="Times New Roman" panose="02020603050405020304" pitchFamily="18" charset="0"/>
                    <a:cs typeface="Arial" panose="020B0604020202020204" pitchFamily="34" charset="0"/>
                  </a:rPr>
                  <a:t> Shah, University of Pau and TOTAL SA; Daniel </a:t>
                </a:r>
                <a:r>
                  <a:rPr lang="en-US" altLang="fr-FR" sz="868" dirty="0" err="1">
                    <a:ea typeface="Times New Roman" panose="02020603050405020304" pitchFamily="18" charset="0"/>
                    <a:cs typeface="Arial" panose="020B0604020202020204" pitchFamily="34" charset="0"/>
                  </a:rPr>
                  <a:t>Broseta</a:t>
                </a:r>
                <a:r>
                  <a:rPr lang="en-US" altLang="fr-FR" sz="868" dirty="0">
                    <a:ea typeface="Times New Roman" panose="02020603050405020304" pitchFamily="18" charset="0"/>
                    <a:cs typeface="Arial" panose="020B0604020202020204" pitchFamily="34" charset="0"/>
                  </a:rPr>
                  <a:t>, University of Pau ; Gerard </a:t>
                </a:r>
                <a:r>
                  <a:rPr lang="en-US" altLang="fr-FR" sz="868" dirty="0" err="1">
                    <a:ea typeface="Times New Roman" panose="02020603050405020304" pitchFamily="18" charset="0"/>
                    <a:cs typeface="Arial" panose="020B0604020202020204" pitchFamily="34" charset="0"/>
                  </a:rPr>
                  <a:t>Mouronval</a:t>
                </a:r>
                <a:r>
                  <a:rPr lang="en-US" altLang="fr-FR" sz="868" dirty="0">
                    <a:ea typeface="Times New Roman" panose="02020603050405020304" pitchFamily="18" charset="0"/>
                    <a:cs typeface="Arial" panose="020B0604020202020204" pitchFamily="34" charset="0"/>
                  </a:rPr>
                  <a:t>, 	</a:t>
                </a:r>
                <a:endParaRPr lang="fr-FR" altLang="fr-FR" sz="868" dirty="0"/>
              </a:p>
              <a:p>
                <a:pPr defTabSz="755934" eaLnBrk="0" fontAlgn="base" hangingPunct="0">
                  <a:spcBef>
                    <a:spcPct val="0"/>
                  </a:spcBef>
                  <a:spcAft>
                    <a:spcPct val="0"/>
                  </a:spcAft>
                </a:pPr>
                <a:r>
                  <a:rPr lang="en-US" altLang="fr-FR" sz="868" dirty="0">
                    <a:ea typeface="Times New Roman" panose="02020603050405020304" pitchFamily="18" charset="0"/>
                    <a:cs typeface="Arial" panose="020B0604020202020204" pitchFamily="34" charset="0"/>
                  </a:rPr>
                  <a:t>Copyright 2008, Society of Petroleum Engineers</a:t>
                </a:r>
                <a:endParaRPr lang="en-US" altLang="fr-FR" sz="868" dirty="0"/>
              </a:p>
            </p:txBody>
          </p:sp>
          <p:pic>
            <p:nvPicPr>
              <p:cNvPr id="39" name="Image 38">
                <a:extLst>
                  <a:ext uri="{FF2B5EF4-FFF2-40B4-BE49-F238E27FC236}">
                    <a16:creationId xmlns:a16="http://schemas.microsoft.com/office/drawing/2014/main" xmlns="" id="{AC0AA0F1-FA0E-4F9D-BB91-C6A40972D00B}"/>
                  </a:ext>
                </a:extLst>
              </p:cNvPr>
              <p:cNvPicPr>
                <a:picLocks noChangeAspect="1"/>
              </p:cNvPicPr>
              <p:nvPr/>
            </p:nvPicPr>
            <p:blipFill rotWithShape="1">
              <a:blip r:embed="rId2"/>
              <a:srcRect r="2695"/>
              <a:stretch/>
            </p:blipFill>
            <p:spPr>
              <a:xfrm>
                <a:off x="4224834" y="7004219"/>
                <a:ext cx="2495693" cy="2224306"/>
              </a:xfrm>
              <a:prstGeom prst="rect">
                <a:avLst/>
              </a:prstGeom>
            </p:spPr>
          </p:pic>
          <p:pic>
            <p:nvPicPr>
              <p:cNvPr id="40" name="Image 39">
                <a:extLst>
                  <a:ext uri="{FF2B5EF4-FFF2-40B4-BE49-F238E27FC236}">
                    <a16:creationId xmlns:a16="http://schemas.microsoft.com/office/drawing/2014/main" xmlns="" id="{97CF157C-7274-4605-95AF-B7913F25D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18" y="6974754"/>
                <a:ext cx="2793046" cy="2080852"/>
              </a:xfrm>
              <a:prstGeom prst="rect">
                <a:avLst/>
              </a:prstGeom>
            </p:spPr>
          </p:pic>
          <p:sp>
            <p:nvSpPr>
              <p:cNvPr id="41" name="Rectangle 8">
                <a:extLst>
                  <a:ext uri="{FF2B5EF4-FFF2-40B4-BE49-F238E27FC236}">
                    <a16:creationId xmlns:a16="http://schemas.microsoft.com/office/drawing/2014/main" xmlns="" id="{FC0AC75A-2E86-459F-B6C0-B32CB6960D4C}"/>
                  </a:ext>
                </a:extLst>
              </p:cNvPr>
              <p:cNvSpPr>
                <a:spLocks noChangeArrowheads="1"/>
              </p:cNvSpPr>
              <p:nvPr/>
            </p:nvSpPr>
            <p:spPr bwMode="auto">
              <a:xfrm>
                <a:off x="777518" y="6678473"/>
                <a:ext cx="5792645" cy="2148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597" tIns="37798" rIns="75597" bIns="37798" numCol="1" anchor="ctr" anchorCtr="0" compatLnSpc="1">
                <a:prstTxWarp prst="textNoShape">
                  <a:avLst/>
                </a:prstTxWarp>
                <a:spAutoFit/>
              </a:bodyPr>
              <a:lstStyle>
                <a:lvl1pPr eaLnBrk="0" fontAlgn="base" hangingPunct="0">
                  <a:spcBef>
                    <a:spcPct val="0"/>
                  </a:spcBef>
                  <a:spcAft>
                    <a:spcPct val="0"/>
                  </a:spcAft>
                  <a:tabLst>
                    <a:tab pos="3571875" algn="l"/>
                  </a:tabLst>
                  <a:defRPr>
                    <a:solidFill>
                      <a:schemeClr val="tx1"/>
                    </a:solidFill>
                    <a:latin typeface="Arial" panose="020B0604020202020204" pitchFamily="34" charset="0"/>
                  </a:defRPr>
                </a:lvl1pPr>
                <a:lvl2pPr eaLnBrk="0" fontAlgn="base" hangingPunct="0">
                  <a:spcBef>
                    <a:spcPct val="0"/>
                  </a:spcBef>
                  <a:spcAft>
                    <a:spcPct val="0"/>
                  </a:spcAft>
                  <a:tabLst>
                    <a:tab pos="3571875" algn="l"/>
                  </a:tabLst>
                  <a:defRPr>
                    <a:solidFill>
                      <a:schemeClr val="tx1"/>
                    </a:solidFill>
                    <a:latin typeface="Arial" panose="020B0604020202020204" pitchFamily="34" charset="0"/>
                  </a:defRPr>
                </a:lvl2pPr>
                <a:lvl3pPr eaLnBrk="0" fontAlgn="base" hangingPunct="0">
                  <a:spcBef>
                    <a:spcPct val="0"/>
                  </a:spcBef>
                  <a:spcAft>
                    <a:spcPct val="0"/>
                  </a:spcAft>
                  <a:tabLst>
                    <a:tab pos="3571875" algn="l"/>
                  </a:tabLst>
                  <a:defRPr>
                    <a:solidFill>
                      <a:schemeClr val="tx1"/>
                    </a:solidFill>
                    <a:latin typeface="Arial" panose="020B0604020202020204" pitchFamily="34" charset="0"/>
                  </a:defRPr>
                </a:lvl3pPr>
                <a:lvl4pPr eaLnBrk="0" fontAlgn="base" hangingPunct="0">
                  <a:spcBef>
                    <a:spcPct val="0"/>
                  </a:spcBef>
                  <a:spcAft>
                    <a:spcPct val="0"/>
                  </a:spcAft>
                  <a:tabLst>
                    <a:tab pos="3571875" algn="l"/>
                  </a:tabLst>
                  <a:defRPr>
                    <a:solidFill>
                      <a:schemeClr val="tx1"/>
                    </a:solidFill>
                    <a:latin typeface="Arial" panose="020B0604020202020204" pitchFamily="34" charset="0"/>
                  </a:defRPr>
                </a:lvl4pPr>
                <a:lvl5pPr eaLnBrk="0" fontAlgn="base" hangingPunct="0">
                  <a:spcBef>
                    <a:spcPct val="0"/>
                  </a:spcBef>
                  <a:spcAft>
                    <a:spcPct val="0"/>
                  </a:spcAft>
                  <a:tabLst>
                    <a:tab pos="3571875" algn="l"/>
                  </a:tabLst>
                  <a:defRPr>
                    <a:solidFill>
                      <a:schemeClr val="tx1"/>
                    </a:solidFill>
                    <a:latin typeface="Arial" panose="020B0604020202020204" pitchFamily="34" charset="0"/>
                  </a:defRPr>
                </a:lvl5pPr>
                <a:lvl6pPr eaLnBrk="0" fontAlgn="base" hangingPunct="0">
                  <a:spcBef>
                    <a:spcPct val="0"/>
                  </a:spcBef>
                  <a:spcAft>
                    <a:spcPct val="0"/>
                  </a:spcAft>
                  <a:tabLst>
                    <a:tab pos="3571875" algn="l"/>
                  </a:tabLst>
                  <a:defRPr>
                    <a:solidFill>
                      <a:schemeClr val="tx1"/>
                    </a:solidFill>
                    <a:latin typeface="Arial" panose="020B0604020202020204" pitchFamily="34" charset="0"/>
                  </a:defRPr>
                </a:lvl6pPr>
                <a:lvl7pPr eaLnBrk="0" fontAlgn="base" hangingPunct="0">
                  <a:spcBef>
                    <a:spcPct val="0"/>
                  </a:spcBef>
                  <a:spcAft>
                    <a:spcPct val="0"/>
                  </a:spcAft>
                  <a:tabLst>
                    <a:tab pos="3571875" algn="l"/>
                  </a:tabLst>
                  <a:defRPr>
                    <a:solidFill>
                      <a:schemeClr val="tx1"/>
                    </a:solidFill>
                    <a:latin typeface="Arial" panose="020B0604020202020204" pitchFamily="34" charset="0"/>
                  </a:defRPr>
                </a:lvl7pPr>
                <a:lvl8pPr eaLnBrk="0" fontAlgn="base" hangingPunct="0">
                  <a:spcBef>
                    <a:spcPct val="0"/>
                  </a:spcBef>
                  <a:spcAft>
                    <a:spcPct val="0"/>
                  </a:spcAft>
                  <a:tabLst>
                    <a:tab pos="3571875" algn="l"/>
                  </a:tabLst>
                  <a:defRPr>
                    <a:solidFill>
                      <a:schemeClr val="tx1"/>
                    </a:solidFill>
                    <a:latin typeface="Arial" panose="020B0604020202020204" pitchFamily="34" charset="0"/>
                  </a:defRPr>
                </a:lvl8pPr>
                <a:lvl9pPr eaLnBrk="0" fontAlgn="base" hangingPunct="0">
                  <a:spcBef>
                    <a:spcPct val="0"/>
                  </a:spcBef>
                  <a:spcAft>
                    <a:spcPct val="0"/>
                  </a:spcAft>
                  <a:tabLst>
                    <a:tab pos="3571875" algn="l"/>
                  </a:tabLst>
                  <a:defRPr>
                    <a:solidFill>
                      <a:schemeClr val="tx1"/>
                    </a:solidFill>
                    <a:latin typeface="Arial" panose="020B0604020202020204" pitchFamily="34" charset="0"/>
                  </a:defRPr>
                </a:lvl9pPr>
              </a:lstStyle>
              <a:p>
                <a:pPr algn="ctr" defTabSz="755934">
                  <a:tabLst>
                    <a:tab pos="2952869" algn="l"/>
                  </a:tabLst>
                </a:pPr>
                <a:r>
                  <a:rPr lang="en-US" altLang="fr-FR" sz="900" b="1" dirty="0">
                    <a:solidFill>
                      <a:srgbClr val="0A5B83"/>
                    </a:solidFill>
                    <a:ea typeface="Times New Roman" panose="02020603050405020304" pitchFamily="18" charset="0"/>
                    <a:cs typeface="Arial" panose="020B0604020202020204" pitchFamily="34" charset="0"/>
                  </a:rPr>
                  <a:t>Ex3:   </a:t>
                </a:r>
                <a:r>
                  <a:rPr lang="zh-CN" altLang="fr-FR" sz="900" b="1" dirty="0">
                    <a:solidFill>
                      <a:srgbClr val="0A5B83"/>
                    </a:solidFill>
                    <a:ea typeface="Times New Roman" panose="02020603050405020304" pitchFamily="18" charset="0"/>
                    <a:cs typeface="Arial" panose="020B0604020202020204" pitchFamily="34" charset="0"/>
                  </a:rPr>
                  <a:t>在</a:t>
                </a:r>
                <a:r>
                  <a:rPr lang="en-US" altLang="zh-CN" sz="900" b="1" dirty="0">
                    <a:solidFill>
                      <a:srgbClr val="0A5B83"/>
                    </a:solidFill>
                    <a:ea typeface="Times New Roman" panose="02020603050405020304" pitchFamily="18" charset="0"/>
                    <a:cs typeface="Arial" panose="020B0604020202020204" pitchFamily="34" charset="0"/>
                  </a:rPr>
                  <a:t>70</a:t>
                </a:r>
                <a:r>
                  <a:rPr lang="zh-CN" altLang="en-US" sz="900" b="1" dirty="0">
                    <a:solidFill>
                      <a:srgbClr val="0A5B83"/>
                    </a:solidFill>
                    <a:ea typeface="Times New Roman" panose="02020603050405020304" pitchFamily="18" charset="0"/>
                    <a:cs typeface="Arial" panose="020B0604020202020204" pitchFamily="34" charset="0"/>
                  </a:rPr>
                  <a:t>℃，高压和低压</a:t>
                </a:r>
                <a:r>
                  <a:rPr lang="en-GB" altLang="zh-CN" sz="900" b="1" dirty="0">
                    <a:solidFill>
                      <a:srgbClr val="0A5B83"/>
                    </a:solidFill>
                    <a:ea typeface="Times New Roman" panose="02020603050405020304" pitchFamily="18" charset="0"/>
                    <a:cs typeface="Arial" panose="020B0604020202020204" pitchFamily="34" charset="0"/>
                  </a:rPr>
                  <a:t>CO</a:t>
                </a:r>
                <a:r>
                  <a:rPr lang="en-US" altLang="zh-CN" sz="900" b="1" baseline="-25000" dirty="0">
                    <a:solidFill>
                      <a:srgbClr val="0A5B83"/>
                    </a:solidFill>
                    <a:ea typeface="Times New Roman" panose="02020603050405020304" pitchFamily="18" charset="0"/>
                    <a:cs typeface="Arial" panose="020B0604020202020204" pitchFamily="34" charset="0"/>
                  </a:rPr>
                  <a:t>2</a:t>
                </a:r>
                <a:r>
                  <a:rPr lang="zh-CN" altLang="en-US" sz="900" b="1" dirty="0">
                    <a:solidFill>
                      <a:srgbClr val="0A5B83"/>
                    </a:solidFill>
                    <a:ea typeface="Times New Roman" panose="02020603050405020304" pitchFamily="18" charset="0"/>
                    <a:cs typeface="Arial" panose="020B0604020202020204" pitchFamily="34" charset="0"/>
                  </a:rPr>
                  <a:t>环境</a:t>
                </a:r>
                <a:r>
                  <a:rPr lang="zh-CN" altLang="fr-FR" sz="900" b="1" dirty="0">
                    <a:solidFill>
                      <a:srgbClr val="0A5B83"/>
                    </a:solidFill>
                    <a:ea typeface="Times New Roman" panose="02020603050405020304" pitchFamily="18" charset="0"/>
                    <a:cs typeface="Arial" panose="020B0604020202020204" pitchFamily="34" charset="0"/>
                  </a:rPr>
                  <a:t>下</a:t>
                </a:r>
                <a:r>
                  <a:rPr lang="zh-CN" altLang="en-US" sz="900" b="1" dirty="0">
                    <a:solidFill>
                      <a:srgbClr val="0A5B83"/>
                    </a:solidFill>
                    <a:ea typeface="Times New Roman" panose="02020603050405020304" pitchFamily="18" charset="0"/>
                    <a:cs typeface="Arial" panose="020B0604020202020204" pitchFamily="34" charset="0"/>
                  </a:rPr>
                  <a:t>的前进角和后退角测量</a:t>
                </a:r>
                <a:r>
                  <a:rPr lang="en-US" altLang="fr-FR" sz="900" b="1" dirty="0">
                    <a:solidFill>
                      <a:srgbClr val="0A5B83"/>
                    </a:solidFill>
                    <a:ea typeface="Times New Roman" panose="02020603050405020304" pitchFamily="18" charset="0"/>
                    <a:cs typeface="Arial" panose="020B0604020202020204" pitchFamily="34" charset="0"/>
                  </a:rPr>
                  <a:t> (</a:t>
                </a:r>
                <a:r>
                  <a:rPr lang="zh-CN" altLang="fr-FR" sz="900" b="1" dirty="0">
                    <a:solidFill>
                      <a:srgbClr val="0A5B83"/>
                    </a:solidFill>
                    <a:ea typeface="Times New Roman" panose="02020603050405020304" pitchFamily="18" charset="0"/>
                    <a:cs typeface="Arial" panose="020B0604020202020204" pitchFamily="34" charset="0"/>
                  </a:rPr>
                  <a:t>盖岩基材</a:t>
                </a:r>
                <a:r>
                  <a:rPr lang="en-US" altLang="fr-FR" sz="900" b="1" dirty="0">
                    <a:solidFill>
                      <a:srgbClr val="0A5B83"/>
                    </a:solidFill>
                    <a:ea typeface="Times New Roman" panose="02020603050405020304" pitchFamily="18" charset="0"/>
                    <a:cs typeface="Arial" panose="020B0604020202020204" pitchFamily="34" charset="0"/>
                  </a:rPr>
                  <a:t>)</a:t>
                </a:r>
                <a:endParaRPr lang="en-US" altLang="fr-FR" sz="900" dirty="0">
                  <a:solidFill>
                    <a:srgbClr val="0A5B83"/>
                  </a:solidFill>
                </a:endParaRPr>
              </a:p>
            </p:txBody>
          </p:sp>
        </p:grpSp>
      </p:grpSp>
      <p:grpSp>
        <p:nvGrpSpPr>
          <p:cNvPr id="19" name="Groupe 18">
            <a:extLst>
              <a:ext uri="{FF2B5EF4-FFF2-40B4-BE49-F238E27FC236}">
                <a16:creationId xmlns:a16="http://schemas.microsoft.com/office/drawing/2014/main" xmlns="" id="{996E324E-3FCF-41EE-936C-81469305471F}"/>
              </a:ext>
            </a:extLst>
          </p:cNvPr>
          <p:cNvGrpSpPr/>
          <p:nvPr/>
        </p:nvGrpSpPr>
        <p:grpSpPr>
          <a:xfrm>
            <a:off x="437463" y="1431310"/>
            <a:ext cx="2849469" cy="2785378"/>
            <a:chOff x="394151" y="1349717"/>
            <a:chExt cx="2721029" cy="2487775"/>
          </a:xfrm>
        </p:grpSpPr>
        <p:pic>
          <p:nvPicPr>
            <p:cNvPr id="20" name="Image 19">
              <a:extLst>
                <a:ext uri="{FF2B5EF4-FFF2-40B4-BE49-F238E27FC236}">
                  <a16:creationId xmlns:a16="http://schemas.microsoft.com/office/drawing/2014/main" xmlns="" id="{F7863944-C0DE-4359-B4B3-E0930FA6D1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357" t="6038" r="33028" b="8622"/>
            <a:stretch/>
          </p:blipFill>
          <p:spPr>
            <a:xfrm>
              <a:off x="541796" y="1349717"/>
              <a:ext cx="1813537" cy="2487775"/>
            </a:xfrm>
            <a:prstGeom prst="rect">
              <a:avLst/>
            </a:prstGeom>
          </p:spPr>
        </p:pic>
        <p:sp>
          <p:nvSpPr>
            <p:cNvPr id="22" name="ZoneTexte 21">
              <a:extLst>
                <a:ext uri="{FF2B5EF4-FFF2-40B4-BE49-F238E27FC236}">
                  <a16:creationId xmlns:a16="http://schemas.microsoft.com/office/drawing/2014/main" xmlns="" id="{8DEF53F6-71FF-4071-AC12-08AAAE8F6CC7}"/>
                </a:ext>
              </a:extLst>
            </p:cNvPr>
            <p:cNvSpPr txBox="1"/>
            <p:nvPr/>
          </p:nvSpPr>
          <p:spPr>
            <a:xfrm>
              <a:off x="2154160" y="2052726"/>
              <a:ext cx="961020" cy="338554"/>
            </a:xfrm>
            <a:prstGeom prst="rect">
              <a:avLst/>
            </a:prstGeom>
            <a:noFill/>
          </p:spPr>
          <p:txBody>
            <a:bodyPr wrap="square" rtlCol="0">
              <a:spAutoFit/>
            </a:bodyPr>
            <a:lstStyle/>
            <a:p>
              <a:pPr algn="just"/>
              <a:r>
                <a:rPr lang="fr-FR" sz="1600" b="1" dirty="0">
                  <a:solidFill>
                    <a:srgbClr val="0A5B83"/>
                  </a:solidFill>
                </a:rPr>
                <a:t>700 Bar</a:t>
              </a:r>
              <a:endParaRPr lang="en-US" sz="1600" b="1" dirty="0">
                <a:solidFill>
                  <a:srgbClr val="0A5B83"/>
                </a:solidFill>
              </a:endParaRPr>
            </a:p>
          </p:txBody>
        </p:sp>
        <p:sp>
          <p:nvSpPr>
            <p:cNvPr id="23" name="ZoneTexte 22">
              <a:extLst>
                <a:ext uri="{FF2B5EF4-FFF2-40B4-BE49-F238E27FC236}">
                  <a16:creationId xmlns:a16="http://schemas.microsoft.com/office/drawing/2014/main" xmlns="" id="{ABBB3295-22FE-4FDD-9F73-C53729E1F59A}"/>
                </a:ext>
              </a:extLst>
            </p:cNvPr>
            <p:cNvSpPr txBox="1"/>
            <p:nvPr/>
          </p:nvSpPr>
          <p:spPr>
            <a:xfrm>
              <a:off x="394151" y="2052726"/>
              <a:ext cx="726968" cy="338554"/>
            </a:xfrm>
            <a:prstGeom prst="rect">
              <a:avLst/>
            </a:prstGeom>
            <a:noFill/>
          </p:spPr>
          <p:txBody>
            <a:bodyPr wrap="square" rtlCol="0">
              <a:spAutoFit/>
            </a:bodyPr>
            <a:lstStyle/>
            <a:p>
              <a:pPr algn="just"/>
              <a:r>
                <a:rPr lang="fr-FR" sz="1600" b="1" dirty="0">
                  <a:solidFill>
                    <a:srgbClr val="0A5B83"/>
                  </a:solidFill>
                </a:rPr>
                <a:t>200°C</a:t>
              </a:r>
              <a:endParaRPr lang="en-US" sz="1600" b="1" dirty="0">
                <a:solidFill>
                  <a:srgbClr val="0A5B83"/>
                </a:solidFill>
              </a:endParaRPr>
            </a:p>
          </p:txBody>
        </p:sp>
      </p:grpSp>
    </p:spTree>
    <p:extLst>
      <p:ext uri="{BB962C8B-B14F-4D97-AF65-F5344CB8AC3E}">
        <p14:creationId xmlns:p14="http://schemas.microsoft.com/office/powerpoint/2010/main" val="4170916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8256</TotalTime>
  <Words>4213</Words>
  <Application>Microsoft Office PowerPoint</Application>
  <PresentationFormat>自定义</PresentationFormat>
  <Paragraphs>413</Paragraphs>
  <Slides>11</Slides>
  <Notes>3</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11</vt:i4>
      </vt:variant>
    </vt:vector>
  </HeadingPairs>
  <TitlesOfParts>
    <vt:vector size="20" baseType="lpstr">
      <vt:lpstr>DengXian</vt:lpstr>
      <vt:lpstr>等线</vt:lpstr>
      <vt:lpstr>Arial</vt:lpstr>
      <vt:lpstr>Calibri</vt:lpstr>
      <vt:lpstr>Calibri Light</vt:lpstr>
      <vt:lpstr>Times New Roman</vt:lpstr>
      <vt:lpstr>Wingdings</vt:lpstr>
      <vt:lpstr>Thème Office</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Peggy Lechevalier</dc:creator>
  <cp:lastModifiedBy>Administrator</cp:lastModifiedBy>
  <cp:revision>466</cp:revision>
  <cp:lastPrinted>2020-03-18T04:49:59Z</cp:lastPrinted>
  <dcterms:created xsi:type="dcterms:W3CDTF">2018-10-31T12:50:48Z</dcterms:created>
  <dcterms:modified xsi:type="dcterms:W3CDTF">2020-06-01T09:05:25Z</dcterms:modified>
</cp:coreProperties>
</file>